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</p:embeddedFont>
    <p:embeddedFont>
      <p:font typeface="Montserrat Bold" panose="00000800000000000000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1122" y="-9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4700" y="1837223"/>
            <a:ext cx="5596563" cy="7233500"/>
            <a:chOff x="0" y="0"/>
            <a:chExt cx="1473992" cy="1905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3992" cy="1905119"/>
            </a:xfrm>
            <a:custGeom>
              <a:avLst/>
              <a:gdLst/>
              <a:ahLst/>
              <a:cxnLst/>
              <a:rect l="l" t="t" r="r" b="b"/>
              <a:pathLst>
                <a:path w="1473992" h="1905119">
                  <a:moveTo>
                    <a:pt x="55333" y="0"/>
                  </a:moveTo>
                  <a:lnTo>
                    <a:pt x="1418659" y="0"/>
                  </a:lnTo>
                  <a:cubicBezTo>
                    <a:pt x="1449218" y="0"/>
                    <a:pt x="1473992" y="24774"/>
                    <a:pt x="1473992" y="55333"/>
                  </a:cubicBezTo>
                  <a:lnTo>
                    <a:pt x="1473992" y="1849786"/>
                  </a:lnTo>
                  <a:cubicBezTo>
                    <a:pt x="1473992" y="1880345"/>
                    <a:pt x="1449218" y="1905119"/>
                    <a:pt x="1418659" y="1905119"/>
                  </a:cubicBezTo>
                  <a:lnTo>
                    <a:pt x="55333" y="1905119"/>
                  </a:lnTo>
                  <a:cubicBezTo>
                    <a:pt x="24774" y="1905119"/>
                    <a:pt x="0" y="1880345"/>
                    <a:pt x="0" y="1849786"/>
                  </a:cubicBezTo>
                  <a:lnTo>
                    <a:pt x="0" y="55333"/>
                  </a:lnTo>
                  <a:cubicBezTo>
                    <a:pt x="0" y="24774"/>
                    <a:pt x="24774" y="0"/>
                    <a:pt x="55333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3992" cy="1943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780388"/>
            <a:ext cx="8412728" cy="4825439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137" r="-302" b="-366097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364539" y="4017116"/>
            <a:ext cx="2192189" cy="4455077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b="-81396"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1028700" y="849884"/>
            <a:ext cx="16230600" cy="0"/>
          </a:xfrm>
          <a:prstGeom prst="line">
            <a:avLst/>
          </a:prstGeom>
          <a:ln w="9525" cap="flat">
            <a:solidFill>
              <a:srgbClr val="93A9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028700" y="379359"/>
            <a:ext cx="294408" cy="162192"/>
          </a:xfrm>
          <a:custGeom>
            <a:avLst/>
            <a:gdLst/>
            <a:ahLst/>
            <a:cxnLst/>
            <a:rect l="l" t="t" r="r" b="b"/>
            <a:pathLst>
              <a:path w="294408" h="162192">
                <a:moveTo>
                  <a:pt x="0" y="0"/>
                </a:moveTo>
                <a:lnTo>
                  <a:pt x="294408" y="0"/>
                </a:lnTo>
                <a:lnTo>
                  <a:pt x="294408" y="162192"/>
                </a:lnTo>
                <a:lnTo>
                  <a:pt x="0" y="162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669806" y="9030433"/>
            <a:ext cx="653302" cy="653302"/>
          </a:xfrm>
          <a:custGeom>
            <a:avLst/>
            <a:gdLst/>
            <a:ahLst/>
            <a:cxnLst/>
            <a:rect l="l" t="t" r="r" b="b"/>
            <a:pathLst>
              <a:path w="653302" h="653302">
                <a:moveTo>
                  <a:pt x="0" y="0"/>
                </a:moveTo>
                <a:lnTo>
                  <a:pt x="653302" y="0"/>
                </a:lnTo>
                <a:lnTo>
                  <a:pt x="653302" y="653302"/>
                </a:lnTo>
                <a:lnTo>
                  <a:pt x="0" y="653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150717" y="341259"/>
            <a:ext cx="1406012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7500" y="325835"/>
            <a:ext cx="4953000" cy="24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  <a:spcBef>
                <a:spcPct val="0"/>
              </a:spcBef>
            </a:pPr>
            <a:r>
              <a:rPr lang="en-US" sz="1399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Kauã Tavares          Maria Eduarda          Renan          Tiemi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3108" y="3047706"/>
            <a:ext cx="6599319" cy="3725516"/>
            <a:chOff x="0" y="0"/>
            <a:chExt cx="8799092" cy="496735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78468"/>
              <a:ext cx="8799092" cy="1836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619"/>
                </a:lnSpc>
                <a:spcBef>
                  <a:spcPct val="0"/>
                </a:spcBef>
              </a:pPr>
              <a:r>
                <a:rPr lang="en-US" sz="8299" b="1">
                  <a:solidFill>
                    <a:srgbClr val="F2F2F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ValeOTour!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881602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2F2F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Não importa o destino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057188"/>
              <a:ext cx="8799092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8FA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Tecnologias para Fomentação do</a:t>
              </a:r>
              <a:r>
                <a:rPr lang="en-US" sz="2000" b="1">
                  <a:solidFill>
                    <a:srgbClr val="64D19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Turismo no Vale do Ribeira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Upward Pointing Arrow"/>
          <p:cNvSpPr/>
          <p:nvPr/>
        </p:nvSpPr>
        <p:spPr>
          <a:xfrm rot="5400000">
            <a:off x="1028700" y="1168532"/>
            <a:ext cx="1040000" cy="1040000"/>
          </a:xfrm>
          <a:custGeom>
            <a:avLst/>
            <a:gdLst/>
            <a:ahLst/>
            <a:cxnLst/>
            <a:rect l="l" t="t" r="r" b="b"/>
            <a:pathLst>
              <a:path w="1040000" h="1040000">
                <a:moveTo>
                  <a:pt x="0" y="0"/>
                </a:moveTo>
                <a:lnTo>
                  <a:pt x="1040000" y="0"/>
                </a:lnTo>
                <a:lnTo>
                  <a:pt x="1040000" y="1040000"/>
                </a:lnTo>
                <a:lnTo>
                  <a:pt x="0" y="104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69519" y="3243839"/>
            <a:ext cx="3856689" cy="3799322"/>
            <a:chOff x="0" y="0"/>
            <a:chExt cx="5142253" cy="506576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42253" cy="5065763"/>
              <a:chOff x="0" y="0"/>
              <a:chExt cx="910151" cy="89661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10151" cy="896613"/>
              </a:xfrm>
              <a:custGeom>
                <a:avLst/>
                <a:gdLst/>
                <a:ahLst/>
                <a:cxnLst/>
                <a:rect l="l" t="t" r="r" b="b"/>
                <a:pathLst>
                  <a:path w="910151" h="896613">
                    <a:moveTo>
                      <a:pt x="102377" y="0"/>
                    </a:moveTo>
                    <a:lnTo>
                      <a:pt x="807773" y="0"/>
                    </a:lnTo>
                    <a:cubicBezTo>
                      <a:pt x="864315" y="0"/>
                      <a:pt x="910151" y="45836"/>
                      <a:pt x="910151" y="102377"/>
                    </a:cubicBezTo>
                    <a:lnTo>
                      <a:pt x="910151" y="794235"/>
                    </a:lnTo>
                    <a:cubicBezTo>
                      <a:pt x="910151" y="821387"/>
                      <a:pt x="899365" y="847427"/>
                      <a:pt x="880165" y="866627"/>
                    </a:cubicBezTo>
                    <a:cubicBezTo>
                      <a:pt x="860966" y="885826"/>
                      <a:pt x="834926" y="896613"/>
                      <a:pt x="807773" y="896613"/>
                    </a:cubicBezTo>
                    <a:lnTo>
                      <a:pt x="102377" y="896613"/>
                    </a:lnTo>
                    <a:cubicBezTo>
                      <a:pt x="75225" y="896613"/>
                      <a:pt x="49185" y="885826"/>
                      <a:pt x="29986" y="866627"/>
                    </a:cubicBezTo>
                    <a:cubicBezTo>
                      <a:pt x="10786" y="847427"/>
                      <a:pt x="0" y="821387"/>
                      <a:pt x="0" y="794235"/>
                    </a:cubicBezTo>
                    <a:lnTo>
                      <a:pt x="0" y="102377"/>
                    </a:lnTo>
                    <a:cubicBezTo>
                      <a:pt x="0" y="75225"/>
                      <a:pt x="10786" y="49185"/>
                      <a:pt x="29986" y="29986"/>
                    </a:cubicBezTo>
                    <a:cubicBezTo>
                      <a:pt x="49185" y="10786"/>
                      <a:pt x="75225" y="0"/>
                      <a:pt x="102377" y="0"/>
                    </a:cubicBezTo>
                    <a:close/>
                  </a:path>
                </a:pathLst>
              </a:custGeom>
              <a:solidFill>
                <a:srgbClr val="002367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910151" cy="9347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513700" y="799426"/>
              <a:ext cx="4114852" cy="3437165"/>
            </a:xfrm>
            <a:custGeom>
              <a:avLst/>
              <a:gdLst/>
              <a:ahLst/>
              <a:cxnLst/>
              <a:rect l="l" t="t" r="r" b="b"/>
              <a:pathLst>
                <a:path w="4114852" h="3437165">
                  <a:moveTo>
                    <a:pt x="0" y="0"/>
                  </a:moveTo>
                  <a:lnTo>
                    <a:pt x="4114852" y="0"/>
                  </a:lnTo>
                  <a:lnTo>
                    <a:pt x="4114852" y="3437165"/>
                  </a:lnTo>
                  <a:lnTo>
                    <a:pt x="0" y="3437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307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662172" y="7638233"/>
            <a:ext cx="3271383" cy="3222722"/>
            <a:chOff x="0" y="0"/>
            <a:chExt cx="4361844" cy="429696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361844" cy="4296962"/>
              <a:chOff x="0" y="0"/>
              <a:chExt cx="772023" cy="76053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72023" cy="760539"/>
              </a:xfrm>
              <a:custGeom>
                <a:avLst/>
                <a:gdLst/>
                <a:ahLst/>
                <a:cxnLst/>
                <a:rect l="l" t="t" r="r" b="b"/>
                <a:pathLst>
                  <a:path w="772023" h="760539">
                    <a:moveTo>
                      <a:pt x="120695" y="0"/>
                    </a:moveTo>
                    <a:lnTo>
                      <a:pt x="651328" y="0"/>
                    </a:lnTo>
                    <a:cubicBezTo>
                      <a:pt x="683338" y="0"/>
                      <a:pt x="714037" y="12716"/>
                      <a:pt x="736672" y="35351"/>
                    </a:cubicBezTo>
                    <a:cubicBezTo>
                      <a:pt x="759307" y="57985"/>
                      <a:pt x="772023" y="88684"/>
                      <a:pt x="772023" y="120695"/>
                    </a:cubicBezTo>
                    <a:lnTo>
                      <a:pt x="772023" y="639845"/>
                    </a:lnTo>
                    <a:cubicBezTo>
                      <a:pt x="772023" y="671855"/>
                      <a:pt x="759307" y="702554"/>
                      <a:pt x="736672" y="725188"/>
                    </a:cubicBezTo>
                    <a:cubicBezTo>
                      <a:pt x="714037" y="747823"/>
                      <a:pt x="683338" y="760539"/>
                      <a:pt x="651328" y="760539"/>
                    </a:cubicBezTo>
                    <a:lnTo>
                      <a:pt x="120695" y="760539"/>
                    </a:lnTo>
                    <a:cubicBezTo>
                      <a:pt x="54037" y="760539"/>
                      <a:pt x="0" y="706502"/>
                      <a:pt x="0" y="639845"/>
                    </a:cubicBezTo>
                    <a:lnTo>
                      <a:pt x="0" y="120695"/>
                    </a:lnTo>
                    <a:cubicBezTo>
                      <a:pt x="0" y="88684"/>
                      <a:pt x="12716" y="57985"/>
                      <a:pt x="35351" y="35351"/>
                    </a:cubicBezTo>
                    <a:cubicBezTo>
                      <a:pt x="57985" y="12716"/>
                      <a:pt x="88684" y="0"/>
                      <a:pt x="120695" y="0"/>
                    </a:cubicBezTo>
                    <a:close/>
                  </a:path>
                </a:pathLst>
              </a:custGeom>
              <a:solidFill>
                <a:srgbClr val="00236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772023" cy="7986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858445" y="781370"/>
              <a:ext cx="2644954" cy="2115963"/>
            </a:xfrm>
            <a:custGeom>
              <a:avLst/>
              <a:gdLst/>
              <a:ahLst/>
              <a:cxnLst/>
              <a:rect l="l" t="t" r="r" b="b"/>
              <a:pathLst>
                <a:path w="2644954" h="2115963">
                  <a:moveTo>
                    <a:pt x="0" y="0"/>
                  </a:moveTo>
                  <a:lnTo>
                    <a:pt x="2644954" y="0"/>
                  </a:lnTo>
                  <a:lnTo>
                    <a:pt x="2644954" y="2115963"/>
                  </a:lnTo>
                  <a:lnTo>
                    <a:pt x="0" y="211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662172" y="-573955"/>
            <a:ext cx="3271383" cy="3222722"/>
            <a:chOff x="0" y="0"/>
            <a:chExt cx="4361844" cy="429696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361844" cy="4296962"/>
              <a:chOff x="0" y="0"/>
              <a:chExt cx="772023" cy="76053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2023" cy="760539"/>
              </a:xfrm>
              <a:custGeom>
                <a:avLst/>
                <a:gdLst/>
                <a:ahLst/>
                <a:cxnLst/>
                <a:rect l="l" t="t" r="r" b="b"/>
                <a:pathLst>
                  <a:path w="772023" h="760539">
                    <a:moveTo>
                      <a:pt x="120695" y="0"/>
                    </a:moveTo>
                    <a:lnTo>
                      <a:pt x="651328" y="0"/>
                    </a:lnTo>
                    <a:cubicBezTo>
                      <a:pt x="683338" y="0"/>
                      <a:pt x="714037" y="12716"/>
                      <a:pt x="736672" y="35351"/>
                    </a:cubicBezTo>
                    <a:cubicBezTo>
                      <a:pt x="759307" y="57985"/>
                      <a:pt x="772023" y="88684"/>
                      <a:pt x="772023" y="120695"/>
                    </a:cubicBezTo>
                    <a:lnTo>
                      <a:pt x="772023" y="639845"/>
                    </a:lnTo>
                    <a:cubicBezTo>
                      <a:pt x="772023" y="671855"/>
                      <a:pt x="759307" y="702554"/>
                      <a:pt x="736672" y="725188"/>
                    </a:cubicBezTo>
                    <a:cubicBezTo>
                      <a:pt x="714037" y="747823"/>
                      <a:pt x="683338" y="760539"/>
                      <a:pt x="651328" y="760539"/>
                    </a:cubicBezTo>
                    <a:lnTo>
                      <a:pt x="120695" y="760539"/>
                    </a:lnTo>
                    <a:cubicBezTo>
                      <a:pt x="54037" y="760539"/>
                      <a:pt x="0" y="706502"/>
                      <a:pt x="0" y="639845"/>
                    </a:cubicBezTo>
                    <a:lnTo>
                      <a:pt x="0" y="120695"/>
                    </a:lnTo>
                    <a:cubicBezTo>
                      <a:pt x="0" y="88684"/>
                      <a:pt x="12716" y="57985"/>
                      <a:pt x="35351" y="35351"/>
                    </a:cubicBezTo>
                    <a:cubicBezTo>
                      <a:pt x="57985" y="12716"/>
                      <a:pt x="88684" y="0"/>
                      <a:pt x="120695" y="0"/>
                    </a:cubicBezTo>
                    <a:close/>
                  </a:path>
                </a:pathLst>
              </a:custGeom>
              <a:solidFill>
                <a:srgbClr val="002367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772023" cy="7986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947345" y="1303207"/>
              <a:ext cx="2779839" cy="2683808"/>
            </a:xfrm>
            <a:custGeom>
              <a:avLst/>
              <a:gdLst/>
              <a:ahLst/>
              <a:cxnLst/>
              <a:rect l="l" t="t" r="r" b="b"/>
              <a:pathLst>
                <a:path w="2779839" h="2683808">
                  <a:moveTo>
                    <a:pt x="0" y="0"/>
                  </a:moveTo>
                  <a:lnTo>
                    <a:pt x="2779839" y="0"/>
                  </a:lnTo>
                  <a:lnTo>
                    <a:pt x="2779839" y="2683809"/>
                  </a:lnTo>
                  <a:lnTo>
                    <a:pt x="0" y="26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493765" y="1168532"/>
            <a:ext cx="665023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 spc="34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28396" y="2566180"/>
            <a:ext cx="66156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</a:pPr>
            <a:r>
              <a:rPr lang="en-US" sz="32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Geral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14182" y="4968858"/>
            <a:ext cx="6650235" cy="185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25"/>
              </a:lnSpc>
            </a:pPr>
            <a:r>
              <a:rPr lang="en-US" sz="2250" spc="11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Promover o turismo no Vale do Ribeira através do desenvolvimento e implementação de um sistema integrado que abrange plataformas computacionais desktop, web e mobile.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59300" y="9201150"/>
            <a:ext cx="477468" cy="5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28700" y="678099"/>
            <a:ext cx="1040000" cy="1040000"/>
          </a:xfrm>
          <a:custGeom>
            <a:avLst/>
            <a:gdLst/>
            <a:ahLst/>
            <a:cxnLst/>
            <a:rect l="l" t="t" r="r" b="b"/>
            <a:pathLst>
              <a:path w="1040000" h="1040000">
                <a:moveTo>
                  <a:pt x="0" y="0"/>
                </a:moveTo>
                <a:lnTo>
                  <a:pt x="1040000" y="0"/>
                </a:lnTo>
                <a:lnTo>
                  <a:pt x="1040000" y="1040000"/>
                </a:lnTo>
                <a:lnTo>
                  <a:pt x="0" y="104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48735" y="3091968"/>
            <a:ext cx="5694650" cy="966761"/>
            <a:chOff x="0" y="0"/>
            <a:chExt cx="3890049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0049" cy="660400"/>
            </a:xfrm>
            <a:custGeom>
              <a:avLst/>
              <a:gdLst/>
              <a:ahLst/>
              <a:cxnLst/>
              <a:rect l="l" t="t" r="r" b="b"/>
              <a:pathLst>
                <a:path w="3890049" h="660400">
                  <a:moveTo>
                    <a:pt x="37655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5590" y="0"/>
                  </a:lnTo>
                  <a:cubicBezTo>
                    <a:pt x="3834169" y="0"/>
                    <a:pt x="3890049" y="55880"/>
                    <a:pt x="3890049" y="124460"/>
                  </a:cubicBezTo>
                  <a:lnTo>
                    <a:pt x="3890049" y="535940"/>
                  </a:lnTo>
                  <a:cubicBezTo>
                    <a:pt x="3890049" y="604520"/>
                    <a:pt x="3834169" y="660400"/>
                    <a:pt x="3765590" y="66040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163488" y="3320409"/>
            <a:ext cx="509878" cy="509878"/>
            <a:chOff x="0" y="0"/>
            <a:chExt cx="679837" cy="6798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79837" cy="67983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4DDEE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-10800000">
              <a:off x="265043" y="217718"/>
              <a:ext cx="149752" cy="244402"/>
            </a:xfrm>
            <a:custGeom>
              <a:avLst/>
              <a:gdLst/>
              <a:ahLst/>
              <a:cxnLst/>
              <a:rect l="l" t="t" r="r" b="b"/>
              <a:pathLst>
                <a:path w="149752" h="244402">
                  <a:moveTo>
                    <a:pt x="0" y="0"/>
                  </a:moveTo>
                  <a:lnTo>
                    <a:pt x="149751" y="0"/>
                  </a:lnTo>
                  <a:lnTo>
                    <a:pt x="149751" y="244401"/>
                  </a:lnTo>
                  <a:lnTo>
                    <a:pt x="0" y="244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480208" y="5724090"/>
            <a:ext cx="5694650" cy="966761"/>
            <a:chOff x="0" y="0"/>
            <a:chExt cx="3890049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90049" cy="660400"/>
            </a:xfrm>
            <a:custGeom>
              <a:avLst/>
              <a:gdLst/>
              <a:ahLst/>
              <a:cxnLst/>
              <a:rect l="l" t="t" r="r" b="b"/>
              <a:pathLst>
                <a:path w="3890049" h="660400">
                  <a:moveTo>
                    <a:pt x="37655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5590" y="0"/>
                  </a:lnTo>
                  <a:cubicBezTo>
                    <a:pt x="3834169" y="0"/>
                    <a:pt x="3890049" y="55880"/>
                    <a:pt x="3890049" y="124460"/>
                  </a:cubicBezTo>
                  <a:lnTo>
                    <a:pt x="3890049" y="535940"/>
                  </a:lnTo>
                  <a:cubicBezTo>
                    <a:pt x="3890049" y="604520"/>
                    <a:pt x="3834169" y="660400"/>
                    <a:pt x="3765590" y="66040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796240" y="5952531"/>
            <a:ext cx="509878" cy="509878"/>
            <a:chOff x="0" y="0"/>
            <a:chExt cx="679837" cy="67983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79837" cy="67983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4DDEE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-10800000">
              <a:off x="265043" y="217718"/>
              <a:ext cx="149752" cy="244402"/>
            </a:xfrm>
            <a:custGeom>
              <a:avLst/>
              <a:gdLst/>
              <a:ahLst/>
              <a:cxnLst/>
              <a:rect l="l" t="t" r="r" b="b"/>
              <a:pathLst>
                <a:path w="149752" h="244402">
                  <a:moveTo>
                    <a:pt x="0" y="0"/>
                  </a:moveTo>
                  <a:lnTo>
                    <a:pt x="149751" y="0"/>
                  </a:lnTo>
                  <a:lnTo>
                    <a:pt x="149751" y="244401"/>
                  </a:lnTo>
                  <a:lnTo>
                    <a:pt x="0" y="244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848735" y="8357725"/>
            <a:ext cx="5694650" cy="966761"/>
            <a:chOff x="0" y="0"/>
            <a:chExt cx="3890049" cy="660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90049" cy="660400"/>
            </a:xfrm>
            <a:custGeom>
              <a:avLst/>
              <a:gdLst/>
              <a:ahLst/>
              <a:cxnLst/>
              <a:rect l="l" t="t" r="r" b="b"/>
              <a:pathLst>
                <a:path w="3890049" h="660400">
                  <a:moveTo>
                    <a:pt x="37655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5590" y="0"/>
                  </a:lnTo>
                  <a:cubicBezTo>
                    <a:pt x="3834169" y="0"/>
                    <a:pt x="3890049" y="55880"/>
                    <a:pt x="3890049" y="124460"/>
                  </a:cubicBezTo>
                  <a:lnTo>
                    <a:pt x="3890049" y="535940"/>
                  </a:lnTo>
                  <a:cubicBezTo>
                    <a:pt x="3890049" y="604520"/>
                    <a:pt x="3834169" y="660400"/>
                    <a:pt x="3765590" y="66040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125388" y="8586167"/>
            <a:ext cx="509878" cy="509878"/>
            <a:chOff x="0" y="0"/>
            <a:chExt cx="679837" cy="67983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79837" cy="679837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4DDEE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-10800000">
              <a:off x="265043" y="217718"/>
              <a:ext cx="149752" cy="244402"/>
            </a:xfrm>
            <a:custGeom>
              <a:avLst/>
              <a:gdLst/>
              <a:ahLst/>
              <a:cxnLst/>
              <a:rect l="l" t="t" r="r" b="b"/>
              <a:pathLst>
                <a:path w="149752" h="244402">
                  <a:moveTo>
                    <a:pt x="0" y="0"/>
                  </a:moveTo>
                  <a:lnTo>
                    <a:pt x="149751" y="0"/>
                  </a:lnTo>
                  <a:lnTo>
                    <a:pt x="149751" y="244401"/>
                  </a:lnTo>
                  <a:lnTo>
                    <a:pt x="0" y="244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9598302" y="1775907"/>
            <a:ext cx="5694650" cy="966761"/>
            <a:chOff x="0" y="0"/>
            <a:chExt cx="3890049" cy="660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90049" cy="660400"/>
            </a:xfrm>
            <a:custGeom>
              <a:avLst/>
              <a:gdLst/>
              <a:ahLst/>
              <a:cxnLst/>
              <a:rect l="l" t="t" r="r" b="b"/>
              <a:pathLst>
                <a:path w="3890049" h="660400">
                  <a:moveTo>
                    <a:pt x="37655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5590" y="0"/>
                  </a:lnTo>
                  <a:cubicBezTo>
                    <a:pt x="3834169" y="0"/>
                    <a:pt x="3890049" y="55880"/>
                    <a:pt x="3890049" y="124460"/>
                  </a:cubicBezTo>
                  <a:lnTo>
                    <a:pt x="3890049" y="535940"/>
                  </a:lnTo>
                  <a:cubicBezTo>
                    <a:pt x="3890049" y="604520"/>
                    <a:pt x="3834169" y="660400"/>
                    <a:pt x="3765590" y="66040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909189" y="2018584"/>
            <a:ext cx="509878" cy="50987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DE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-10800000">
            <a:off x="10107971" y="2181872"/>
            <a:ext cx="112314" cy="183301"/>
          </a:xfrm>
          <a:custGeom>
            <a:avLst/>
            <a:gdLst/>
            <a:ahLst/>
            <a:cxnLst/>
            <a:rect l="l" t="t" r="r" b="b"/>
            <a:pathLst>
              <a:path w="112314" h="183301">
                <a:moveTo>
                  <a:pt x="0" y="0"/>
                </a:moveTo>
                <a:lnTo>
                  <a:pt x="112313" y="0"/>
                </a:lnTo>
                <a:lnTo>
                  <a:pt x="112313" y="183302"/>
                </a:lnTo>
                <a:lnTo>
                  <a:pt x="0" y="18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9598302" y="7040151"/>
            <a:ext cx="5694650" cy="966761"/>
            <a:chOff x="0" y="0"/>
            <a:chExt cx="3890049" cy="660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90049" cy="660400"/>
            </a:xfrm>
            <a:custGeom>
              <a:avLst/>
              <a:gdLst/>
              <a:ahLst/>
              <a:cxnLst/>
              <a:rect l="l" t="t" r="r" b="b"/>
              <a:pathLst>
                <a:path w="3890049" h="660400">
                  <a:moveTo>
                    <a:pt x="37655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5590" y="0"/>
                  </a:lnTo>
                  <a:cubicBezTo>
                    <a:pt x="3834169" y="0"/>
                    <a:pt x="3890049" y="55880"/>
                    <a:pt x="3890049" y="124460"/>
                  </a:cubicBezTo>
                  <a:lnTo>
                    <a:pt x="3890049" y="535940"/>
                  </a:lnTo>
                  <a:cubicBezTo>
                    <a:pt x="3890049" y="604520"/>
                    <a:pt x="3834169" y="660400"/>
                    <a:pt x="3765590" y="66040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909189" y="7311562"/>
            <a:ext cx="509878" cy="50987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DEE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10800000">
            <a:off x="10107971" y="7474850"/>
            <a:ext cx="112314" cy="183301"/>
          </a:xfrm>
          <a:custGeom>
            <a:avLst/>
            <a:gdLst/>
            <a:ahLst/>
            <a:cxnLst/>
            <a:rect l="l" t="t" r="r" b="b"/>
            <a:pathLst>
              <a:path w="112314" h="183301">
                <a:moveTo>
                  <a:pt x="0" y="0"/>
                </a:moveTo>
                <a:lnTo>
                  <a:pt x="112313" y="0"/>
                </a:lnTo>
                <a:lnTo>
                  <a:pt x="112313" y="183301"/>
                </a:lnTo>
                <a:lnTo>
                  <a:pt x="0" y="18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0002422" y="4408029"/>
            <a:ext cx="5694650" cy="966761"/>
            <a:chOff x="0" y="0"/>
            <a:chExt cx="3890049" cy="660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890049" cy="660400"/>
            </a:xfrm>
            <a:custGeom>
              <a:avLst/>
              <a:gdLst/>
              <a:ahLst/>
              <a:cxnLst/>
              <a:rect l="l" t="t" r="r" b="b"/>
              <a:pathLst>
                <a:path w="3890049" h="660400">
                  <a:moveTo>
                    <a:pt x="37655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65590" y="0"/>
                  </a:lnTo>
                  <a:cubicBezTo>
                    <a:pt x="3834169" y="0"/>
                    <a:pt x="3890049" y="55880"/>
                    <a:pt x="3890049" y="124460"/>
                  </a:cubicBezTo>
                  <a:lnTo>
                    <a:pt x="3890049" y="535940"/>
                  </a:lnTo>
                  <a:cubicBezTo>
                    <a:pt x="3890049" y="604520"/>
                    <a:pt x="3834169" y="660400"/>
                    <a:pt x="3765590" y="66040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0313309" y="4665073"/>
            <a:ext cx="509878" cy="50987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DDE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rot="-10800000">
            <a:off x="10512091" y="4842597"/>
            <a:ext cx="112314" cy="183301"/>
          </a:xfrm>
          <a:custGeom>
            <a:avLst/>
            <a:gdLst/>
            <a:ahLst/>
            <a:cxnLst/>
            <a:rect l="l" t="t" r="r" b="b"/>
            <a:pathLst>
              <a:path w="112314" h="183301">
                <a:moveTo>
                  <a:pt x="0" y="0"/>
                </a:moveTo>
                <a:lnTo>
                  <a:pt x="112313" y="0"/>
                </a:lnTo>
                <a:lnTo>
                  <a:pt x="112313" y="183301"/>
                </a:lnTo>
                <a:lnTo>
                  <a:pt x="0" y="18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AutoShape 42"/>
          <p:cNvSpPr/>
          <p:nvPr/>
        </p:nvSpPr>
        <p:spPr>
          <a:xfrm flipH="1">
            <a:off x="9144000" y="-344935"/>
            <a:ext cx="0" cy="10691120"/>
          </a:xfrm>
          <a:prstGeom prst="line">
            <a:avLst/>
          </a:prstGeom>
          <a:ln w="28575" cap="flat">
            <a:solidFill>
              <a:srgbClr val="D4DDE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9047944" y="2163232"/>
            <a:ext cx="192111" cy="19211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047944" y="3479293"/>
            <a:ext cx="192111" cy="19211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047944" y="4795354"/>
            <a:ext cx="192111" cy="19211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047944" y="6111415"/>
            <a:ext cx="192111" cy="19211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047944" y="7427476"/>
            <a:ext cx="192111" cy="192111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9047944" y="8740456"/>
            <a:ext cx="192111" cy="192111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2326843" y="726516"/>
            <a:ext cx="4190978" cy="88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5"/>
              </a:lnSpc>
              <a:spcBef>
                <a:spcPct val="0"/>
              </a:spcBef>
            </a:pPr>
            <a:r>
              <a:rPr lang="en-US" sz="5267" b="1" spc="26">
                <a:solidFill>
                  <a:srgbClr val="001D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7259300" y="9201150"/>
            <a:ext cx="477468" cy="5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326843" y="1823507"/>
            <a:ext cx="14256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1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Específicos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4007585" y="3236424"/>
            <a:ext cx="419263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42424"/>
                </a:solidFill>
                <a:latin typeface="Montserrat"/>
                <a:ea typeface="Montserrat"/>
                <a:cs typeface="Montserrat"/>
                <a:sym typeface="Montserrat"/>
              </a:rPr>
              <a:t>Simplificação do contato com os prestadores de serviços;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616826" y="5876635"/>
            <a:ext cx="415846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Facilitar processos de agendamento com o guia;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982223" y="8518249"/>
            <a:ext cx="419263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Disseminar informações detalhadas sobre a região;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0657191" y="2119795"/>
            <a:ext cx="4096171" cy="30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Filtragem por eixo turístico.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657191" y="7200674"/>
            <a:ext cx="4281725" cy="62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Filtragem de acordo com a preferência do usuário;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061311" y="4590579"/>
            <a:ext cx="4408832" cy="62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Fornecimento de informações de estabelecimentos e pontos turísticos;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7259300" y="9201150"/>
            <a:ext cx="477468" cy="5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001D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15612" y="4395045"/>
            <a:ext cx="5856777" cy="1849335"/>
            <a:chOff x="0" y="0"/>
            <a:chExt cx="7809036" cy="2465780"/>
          </a:xfrm>
        </p:grpSpPr>
        <p:sp>
          <p:nvSpPr>
            <p:cNvPr id="3" name="Freeform 3"/>
            <p:cNvSpPr/>
            <p:nvPr/>
          </p:nvSpPr>
          <p:spPr>
            <a:xfrm rot="5400000">
              <a:off x="0" y="0"/>
              <a:ext cx="1743109" cy="1743109"/>
            </a:xfrm>
            <a:custGeom>
              <a:avLst/>
              <a:gdLst/>
              <a:ahLst/>
              <a:cxnLst/>
              <a:rect l="l" t="t" r="r" b="b"/>
              <a:pathLst>
                <a:path w="1743109" h="1743109">
                  <a:moveTo>
                    <a:pt x="0" y="0"/>
                  </a:moveTo>
                  <a:lnTo>
                    <a:pt x="1743109" y="0"/>
                  </a:lnTo>
                  <a:lnTo>
                    <a:pt x="1743109" y="1743109"/>
                  </a:lnTo>
                  <a:lnTo>
                    <a:pt x="0" y="1743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55766" y="-33517"/>
              <a:ext cx="5553269" cy="1667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66"/>
                </a:lnSpc>
                <a:spcBef>
                  <a:spcPct val="0"/>
                </a:spcBef>
              </a:pPr>
              <a:r>
                <a:rPr lang="en-US" sz="7618" b="1" spc="3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11000" y="2025513"/>
              <a:ext cx="5998036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CCCC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Representação prática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59300" y="9201150"/>
            <a:ext cx="477468" cy="5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43097" y="1042788"/>
            <a:ext cx="4138366" cy="8287139"/>
            <a:chOff x="0" y="0"/>
            <a:chExt cx="5517822" cy="11049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406537" y="1042788"/>
            <a:ext cx="4138366" cy="8287139"/>
            <a:chOff x="0" y="0"/>
            <a:chExt cx="5517822" cy="110495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59488" y="771325"/>
            <a:ext cx="1538227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spc="14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01150"/>
            <a:ext cx="477468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74817" y="1042788"/>
            <a:ext cx="4138366" cy="8287139"/>
            <a:chOff x="0" y="0"/>
            <a:chExt cx="5517822" cy="11049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1388" y="771325"/>
            <a:ext cx="289991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spc="14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Agendamento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84441" y="1778671"/>
            <a:ext cx="3787440" cy="7584404"/>
            <a:chOff x="0" y="0"/>
            <a:chExt cx="5049920" cy="101125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9920" cy="10112536"/>
            </a:xfrm>
            <a:custGeom>
              <a:avLst/>
              <a:gdLst/>
              <a:ahLst/>
              <a:cxnLst/>
              <a:rect l="l" t="t" r="r" b="b"/>
              <a:pathLst>
                <a:path w="5049920" h="10112536">
                  <a:moveTo>
                    <a:pt x="0" y="0"/>
                  </a:moveTo>
                  <a:lnTo>
                    <a:pt x="5049920" y="0"/>
                  </a:lnTo>
                  <a:lnTo>
                    <a:pt x="5049920" y="10112536"/>
                  </a:lnTo>
                  <a:lnTo>
                    <a:pt x="0" y="1011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252429" y="1778671"/>
            <a:ext cx="3787440" cy="7584404"/>
            <a:chOff x="0" y="0"/>
            <a:chExt cx="5049920" cy="101125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49920" cy="10112536"/>
            </a:xfrm>
            <a:custGeom>
              <a:avLst/>
              <a:gdLst/>
              <a:ahLst/>
              <a:cxnLst/>
              <a:rect l="l" t="t" r="r" b="b"/>
              <a:pathLst>
                <a:path w="5049920" h="10112536">
                  <a:moveTo>
                    <a:pt x="0" y="0"/>
                  </a:moveTo>
                  <a:lnTo>
                    <a:pt x="5049920" y="0"/>
                  </a:lnTo>
                  <a:lnTo>
                    <a:pt x="5049920" y="10112536"/>
                  </a:lnTo>
                  <a:lnTo>
                    <a:pt x="0" y="1011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516119" y="1778671"/>
            <a:ext cx="3787440" cy="7584404"/>
            <a:chOff x="0" y="0"/>
            <a:chExt cx="5049920" cy="10112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9920" cy="10112536"/>
            </a:xfrm>
            <a:custGeom>
              <a:avLst/>
              <a:gdLst/>
              <a:ahLst/>
              <a:cxnLst/>
              <a:rect l="l" t="t" r="r" b="b"/>
              <a:pathLst>
                <a:path w="5049920" h="10112536">
                  <a:moveTo>
                    <a:pt x="0" y="0"/>
                  </a:moveTo>
                  <a:lnTo>
                    <a:pt x="5049920" y="0"/>
                  </a:lnTo>
                  <a:lnTo>
                    <a:pt x="5049920" y="10112536"/>
                  </a:lnTo>
                  <a:lnTo>
                    <a:pt x="0" y="1011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643276" y="771325"/>
            <a:ext cx="272042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spc="14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Perfil do Guia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84441" y="1778671"/>
            <a:ext cx="3787440" cy="7584404"/>
            <a:chOff x="0" y="0"/>
            <a:chExt cx="5049920" cy="101125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9920" cy="10112536"/>
            </a:xfrm>
            <a:custGeom>
              <a:avLst/>
              <a:gdLst/>
              <a:ahLst/>
              <a:cxnLst/>
              <a:rect l="l" t="t" r="r" b="b"/>
              <a:pathLst>
                <a:path w="5049920" h="10112536">
                  <a:moveTo>
                    <a:pt x="0" y="0"/>
                  </a:moveTo>
                  <a:lnTo>
                    <a:pt x="5049920" y="0"/>
                  </a:lnTo>
                  <a:lnTo>
                    <a:pt x="5049920" y="10112536"/>
                  </a:lnTo>
                  <a:lnTo>
                    <a:pt x="0" y="1011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252429" y="1778671"/>
            <a:ext cx="3787440" cy="7584404"/>
            <a:chOff x="0" y="0"/>
            <a:chExt cx="5049920" cy="101125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49920" cy="10112536"/>
            </a:xfrm>
            <a:custGeom>
              <a:avLst/>
              <a:gdLst/>
              <a:ahLst/>
              <a:cxnLst/>
              <a:rect l="l" t="t" r="r" b="b"/>
              <a:pathLst>
                <a:path w="5049920" h="10112536">
                  <a:moveTo>
                    <a:pt x="0" y="0"/>
                  </a:moveTo>
                  <a:lnTo>
                    <a:pt x="5049920" y="0"/>
                  </a:lnTo>
                  <a:lnTo>
                    <a:pt x="5049920" y="10112536"/>
                  </a:lnTo>
                  <a:lnTo>
                    <a:pt x="0" y="1011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516119" y="1778671"/>
            <a:ext cx="3787440" cy="7584404"/>
            <a:chOff x="0" y="0"/>
            <a:chExt cx="5049920" cy="101125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9920" cy="10112536"/>
            </a:xfrm>
            <a:custGeom>
              <a:avLst/>
              <a:gdLst/>
              <a:ahLst/>
              <a:cxnLst/>
              <a:rect l="l" t="t" r="r" b="b"/>
              <a:pathLst>
                <a:path w="5049920" h="10112536">
                  <a:moveTo>
                    <a:pt x="0" y="0"/>
                  </a:moveTo>
                  <a:lnTo>
                    <a:pt x="5049920" y="0"/>
                  </a:lnTo>
                  <a:lnTo>
                    <a:pt x="5049920" y="10112536"/>
                  </a:lnTo>
                  <a:lnTo>
                    <a:pt x="0" y="1011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735704" y="771325"/>
            <a:ext cx="294069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spc="14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Tornar-se Guia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1388" y="780850"/>
            <a:ext cx="3221709" cy="128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2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Perfil do Estabelecimento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12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(Sobre)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220959" y="2031801"/>
            <a:ext cx="3642008" cy="7293174"/>
            <a:chOff x="0" y="0"/>
            <a:chExt cx="4856011" cy="97242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56011" cy="9724230"/>
            </a:xfrm>
            <a:custGeom>
              <a:avLst/>
              <a:gdLst/>
              <a:ahLst/>
              <a:cxnLst/>
              <a:rect l="l" t="t" r="r" b="b"/>
              <a:pathLst>
                <a:path w="4856011" h="9724230">
                  <a:moveTo>
                    <a:pt x="0" y="0"/>
                  </a:moveTo>
                  <a:lnTo>
                    <a:pt x="4856011" y="0"/>
                  </a:lnTo>
                  <a:lnTo>
                    <a:pt x="4856011" y="9724230"/>
                  </a:lnTo>
                  <a:lnTo>
                    <a:pt x="0" y="9724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325063" y="2031801"/>
            <a:ext cx="3642008" cy="7293174"/>
            <a:chOff x="0" y="0"/>
            <a:chExt cx="4856011" cy="97242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6011" cy="9724230"/>
            </a:xfrm>
            <a:custGeom>
              <a:avLst/>
              <a:gdLst/>
              <a:ahLst/>
              <a:cxnLst/>
              <a:rect l="l" t="t" r="r" b="b"/>
              <a:pathLst>
                <a:path w="4856011" h="9724230">
                  <a:moveTo>
                    <a:pt x="0" y="0"/>
                  </a:moveTo>
                  <a:lnTo>
                    <a:pt x="4856011" y="0"/>
                  </a:lnTo>
                  <a:lnTo>
                    <a:pt x="4856011" y="9724230"/>
                  </a:lnTo>
                  <a:lnTo>
                    <a:pt x="0" y="9724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425033" y="2031801"/>
            <a:ext cx="3642008" cy="7293174"/>
            <a:chOff x="0" y="0"/>
            <a:chExt cx="4856011" cy="97242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6011" cy="9724230"/>
            </a:xfrm>
            <a:custGeom>
              <a:avLst/>
              <a:gdLst/>
              <a:ahLst/>
              <a:cxnLst/>
              <a:rect l="l" t="t" r="r" b="b"/>
              <a:pathLst>
                <a:path w="4856011" h="9724230">
                  <a:moveTo>
                    <a:pt x="0" y="0"/>
                  </a:moveTo>
                  <a:lnTo>
                    <a:pt x="4856011" y="0"/>
                  </a:lnTo>
                  <a:lnTo>
                    <a:pt x="4856011" y="9724230"/>
                  </a:lnTo>
                  <a:lnTo>
                    <a:pt x="0" y="9724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43097" y="1042788"/>
            <a:ext cx="4138366" cy="8287139"/>
            <a:chOff x="0" y="0"/>
            <a:chExt cx="5517822" cy="11049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406537" y="1042788"/>
            <a:ext cx="4138366" cy="8287139"/>
            <a:chOff x="0" y="0"/>
            <a:chExt cx="5517822" cy="110495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21388" y="780850"/>
            <a:ext cx="3221709" cy="128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12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Perfil do Estabelecimento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12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(Comentários)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74817" y="1130100"/>
            <a:ext cx="4138366" cy="8287139"/>
            <a:chOff x="0" y="0"/>
            <a:chExt cx="5517822" cy="11049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1388" y="780850"/>
            <a:ext cx="3221709" cy="8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12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Perfil do Estabelecimento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5687" y="1288019"/>
            <a:ext cx="6650705" cy="7710963"/>
          </a:xfrm>
          <a:custGeom>
            <a:avLst/>
            <a:gdLst/>
            <a:ahLst/>
            <a:cxnLst/>
            <a:rect l="l" t="t" r="r" b="b"/>
            <a:pathLst>
              <a:path w="6650705" h="7710963">
                <a:moveTo>
                  <a:pt x="0" y="0"/>
                </a:moveTo>
                <a:lnTo>
                  <a:pt x="6650706" y="0"/>
                </a:lnTo>
                <a:lnTo>
                  <a:pt x="6650706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41533" y="746660"/>
            <a:ext cx="592257" cy="592257"/>
          </a:xfrm>
          <a:custGeom>
            <a:avLst/>
            <a:gdLst/>
            <a:ahLst/>
            <a:cxnLst/>
            <a:rect l="l" t="t" r="r" b="b"/>
            <a:pathLst>
              <a:path w="592257" h="592257">
                <a:moveTo>
                  <a:pt x="0" y="0"/>
                </a:moveTo>
                <a:lnTo>
                  <a:pt x="592256" y="0"/>
                </a:lnTo>
                <a:lnTo>
                  <a:pt x="592256" y="592256"/>
                </a:lnTo>
                <a:lnTo>
                  <a:pt x="0" y="5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43097" y="1042788"/>
            <a:ext cx="4138366" cy="8287139"/>
            <a:chOff x="0" y="0"/>
            <a:chExt cx="5517822" cy="110495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406537" y="1042788"/>
            <a:ext cx="4138366" cy="8287139"/>
            <a:chOff x="0" y="0"/>
            <a:chExt cx="5517822" cy="110495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7822" cy="11049517"/>
            </a:xfrm>
            <a:custGeom>
              <a:avLst/>
              <a:gdLst/>
              <a:ahLst/>
              <a:cxnLst/>
              <a:rect l="l" t="t" r="r" b="b"/>
              <a:pathLst>
                <a:path w="5517822" h="11049517">
                  <a:moveTo>
                    <a:pt x="0" y="0"/>
                  </a:moveTo>
                  <a:lnTo>
                    <a:pt x="5517822" y="0"/>
                  </a:lnTo>
                  <a:lnTo>
                    <a:pt x="5517822" y="11049517"/>
                  </a:lnTo>
                  <a:lnTo>
                    <a:pt x="0" y="1104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21388" y="771325"/>
            <a:ext cx="271403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4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Eixo Turístico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 b="1" spc="14">
              <a:solidFill>
                <a:srgbClr val="F8FA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215936" y="489485"/>
            <a:ext cx="157903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4D19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8251" y="3866407"/>
            <a:ext cx="4611497" cy="2201760"/>
            <a:chOff x="0" y="0"/>
            <a:chExt cx="6148663" cy="2935680"/>
          </a:xfrm>
        </p:grpSpPr>
        <p:sp>
          <p:nvSpPr>
            <p:cNvPr id="3" name="Freeform 3"/>
            <p:cNvSpPr/>
            <p:nvPr/>
          </p:nvSpPr>
          <p:spPr>
            <a:xfrm rot="5400000">
              <a:off x="0" y="0"/>
              <a:ext cx="1743109" cy="1743109"/>
            </a:xfrm>
            <a:custGeom>
              <a:avLst/>
              <a:gdLst/>
              <a:ahLst/>
              <a:cxnLst/>
              <a:rect l="l" t="t" r="r" b="b"/>
              <a:pathLst>
                <a:path w="1743109" h="1743109">
                  <a:moveTo>
                    <a:pt x="0" y="0"/>
                  </a:moveTo>
                  <a:lnTo>
                    <a:pt x="1743109" y="0"/>
                  </a:lnTo>
                  <a:lnTo>
                    <a:pt x="1743109" y="1743109"/>
                  </a:lnTo>
                  <a:lnTo>
                    <a:pt x="0" y="1743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55766" y="-33517"/>
              <a:ext cx="3448130" cy="1667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66"/>
                </a:lnSpc>
                <a:spcBef>
                  <a:spcPct val="0"/>
                </a:spcBef>
              </a:pPr>
              <a:r>
                <a:rPr lang="en-US" sz="7618" b="1" spc="3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WEB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255766" y="2025513"/>
              <a:ext cx="3892897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CCCC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Representação prática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CCCC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(Tela Inicial)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005453" y="9201150"/>
            <a:ext cx="731315" cy="51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3137046"/>
          </a:xfrm>
          <a:custGeom>
            <a:avLst/>
            <a:gdLst/>
            <a:ahLst/>
            <a:cxnLst/>
            <a:rect l="l" t="t" r="r" b="b"/>
            <a:pathLst>
              <a:path w="18288000" h="53137046">
                <a:moveTo>
                  <a:pt x="0" y="0"/>
                </a:moveTo>
                <a:lnTo>
                  <a:pt x="18288000" y="0"/>
                </a:lnTo>
                <a:lnTo>
                  <a:pt x="18288000" y="53137046"/>
                </a:lnTo>
                <a:lnTo>
                  <a:pt x="0" y="531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302118"/>
            <a:ext cx="18288000" cy="53137046"/>
          </a:xfrm>
          <a:custGeom>
            <a:avLst/>
            <a:gdLst/>
            <a:ahLst/>
            <a:cxnLst/>
            <a:rect l="l" t="t" r="r" b="b"/>
            <a:pathLst>
              <a:path w="18288000" h="53137046">
                <a:moveTo>
                  <a:pt x="0" y="0"/>
                </a:moveTo>
                <a:lnTo>
                  <a:pt x="18288000" y="0"/>
                </a:lnTo>
                <a:lnTo>
                  <a:pt x="18288000" y="53137046"/>
                </a:lnTo>
                <a:lnTo>
                  <a:pt x="0" y="531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577953"/>
            <a:ext cx="18288000" cy="53137046"/>
          </a:xfrm>
          <a:custGeom>
            <a:avLst/>
            <a:gdLst/>
            <a:ahLst/>
            <a:cxnLst/>
            <a:rect l="l" t="t" r="r" b="b"/>
            <a:pathLst>
              <a:path w="18288000" h="53137046">
                <a:moveTo>
                  <a:pt x="0" y="0"/>
                </a:moveTo>
                <a:lnTo>
                  <a:pt x="18288000" y="0"/>
                </a:lnTo>
                <a:lnTo>
                  <a:pt x="18288000" y="53137046"/>
                </a:lnTo>
                <a:lnTo>
                  <a:pt x="0" y="531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0377858"/>
            <a:ext cx="18288000" cy="53137046"/>
          </a:xfrm>
          <a:custGeom>
            <a:avLst/>
            <a:gdLst/>
            <a:ahLst/>
            <a:cxnLst/>
            <a:rect l="l" t="t" r="r" b="b"/>
            <a:pathLst>
              <a:path w="18288000" h="53137046">
                <a:moveTo>
                  <a:pt x="0" y="0"/>
                </a:moveTo>
                <a:lnTo>
                  <a:pt x="18288000" y="0"/>
                </a:lnTo>
                <a:lnTo>
                  <a:pt x="18288000" y="53137046"/>
                </a:lnTo>
                <a:lnTo>
                  <a:pt x="0" y="531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0750267"/>
            <a:ext cx="18288000" cy="53137046"/>
          </a:xfrm>
          <a:custGeom>
            <a:avLst/>
            <a:gdLst/>
            <a:ahLst/>
            <a:cxnLst/>
            <a:rect l="l" t="t" r="r" b="b"/>
            <a:pathLst>
              <a:path w="18288000" h="53137046">
                <a:moveTo>
                  <a:pt x="0" y="0"/>
                </a:moveTo>
                <a:lnTo>
                  <a:pt x="18288000" y="0"/>
                </a:lnTo>
                <a:lnTo>
                  <a:pt x="18288000" y="53137046"/>
                </a:lnTo>
                <a:lnTo>
                  <a:pt x="0" y="531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2850046"/>
            <a:ext cx="18288000" cy="53137046"/>
          </a:xfrm>
          <a:custGeom>
            <a:avLst/>
            <a:gdLst/>
            <a:ahLst/>
            <a:cxnLst/>
            <a:rect l="l" t="t" r="r" b="b"/>
            <a:pathLst>
              <a:path w="18288000" h="53137046">
                <a:moveTo>
                  <a:pt x="0" y="0"/>
                </a:moveTo>
                <a:lnTo>
                  <a:pt x="18288000" y="0"/>
                </a:lnTo>
                <a:lnTo>
                  <a:pt x="18288000" y="53137046"/>
                </a:lnTo>
                <a:lnTo>
                  <a:pt x="0" y="53137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8251" y="3866407"/>
            <a:ext cx="4611497" cy="2201760"/>
            <a:chOff x="0" y="0"/>
            <a:chExt cx="6148663" cy="2935680"/>
          </a:xfrm>
        </p:grpSpPr>
        <p:sp>
          <p:nvSpPr>
            <p:cNvPr id="3" name="Freeform 3"/>
            <p:cNvSpPr/>
            <p:nvPr/>
          </p:nvSpPr>
          <p:spPr>
            <a:xfrm rot="5400000">
              <a:off x="0" y="0"/>
              <a:ext cx="1743109" cy="1743109"/>
            </a:xfrm>
            <a:custGeom>
              <a:avLst/>
              <a:gdLst/>
              <a:ahLst/>
              <a:cxnLst/>
              <a:rect l="l" t="t" r="r" b="b"/>
              <a:pathLst>
                <a:path w="1743109" h="1743109">
                  <a:moveTo>
                    <a:pt x="0" y="0"/>
                  </a:moveTo>
                  <a:lnTo>
                    <a:pt x="1743109" y="0"/>
                  </a:lnTo>
                  <a:lnTo>
                    <a:pt x="1743109" y="1743109"/>
                  </a:lnTo>
                  <a:lnTo>
                    <a:pt x="0" y="1743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55766" y="-33517"/>
              <a:ext cx="3448130" cy="1667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666"/>
                </a:lnSpc>
                <a:spcBef>
                  <a:spcPct val="0"/>
                </a:spcBef>
              </a:pPr>
              <a:r>
                <a:rPr lang="en-US" sz="7618" b="1" spc="3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WEB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255766" y="2025513"/>
              <a:ext cx="3892897" cy="91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CCCC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Representação prática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CCCC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(Perfil)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089389" y="9201150"/>
            <a:ext cx="647379" cy="104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24.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endParaRPr lang="en-US" sz="3029" b="1">
              <a:solidFill>
                <a:srgbClr val="F2F2F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b="5865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87311"/>
            <a:ext cx="19904285" cy="6780404"/>
            <a:chOff x="0" y="0"/>
            <a:chExt cx="5242281" cy="17857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42281" cy="1785785"/>
            </a:xfrm>
            <a:custGeom>
              <a:avLst/>
              <a:gdLst/>
              <a:ahLst/>
              <a:cxnLst/>
              <a:rect l="l" t="t" r="r" b="b"/>
              <a:pathLst>
                <a:path w="5242281" h="1785785">
                  <a:moveTo>
                    <a:pt x="19837" y="0"/>
                  </a:moveTo>
                  <a:lnTo>
                    <a:pt x="5222444" y="0"/>
                  </a:lnTo>
                  <a:cubicBezTo>
                    <a:pt x="5227705" y="0"/>
                    <a:pt x="5232751" y="2090"/>
                    <a:pt x="5236471" y="5810"/>
                  </a:cubicBezTo>
                  <a:cubicBezTo>
                    <a:pt x="5240191" y="9530"/>
                    <a:pt x="5242281" y="14576"/>
                    <a:pt x="5242281" y="19837"/>
                  </a:cubicBezTo>
                  <a:lnTo>
                    <a:pt x="5242281" y="1765949"/>
                  </a:lnTo>
                  <a:cubicBezTo>
                    <a:pt x="5242281" y="1776904"/>
                    <a:pt x="5233400" y="1785785"/>
                    <a:pt x="5222444" y="1785785"/>
                  </a:cubicBezTo>
                  <a:lnTo>
                    <a:pt x="19837" y="1785785"/>
                  </a:lnTo>
                  <a:cubicBezTo>
                    <a:pt x="8881" y="1785785"/>
                    <a:pt x="0" y="1776904"/>
                    <a:pt x="0" y="1765949"/>
                  </a:cubicBezTo>
                  <a:lnTo>
                    <a:pt x="0" y="19837"/>
                  </a:lnTo>
                  <a:cubicBezTo>
                    <a:pt x="0" y="8881"/>
                    <a:pt x="8881" y="0"/>
                    <a:pt x="19837" y="0"/>
                  </a:cubicBezTo>
                  <a:close/>
                </a:path>
              </a:pathLst>
            </a:custGeom>
            <a:solidFill>
              <a:srgbClr val="001D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42281" cy="182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0651" y="4117140"/>
            <a:ext cx="15466697" cy="4482031"/>
            <a:chOff x="0" y="0"/>
            <a:chExt cx="20622263" cy="5976042"/>
          </a:xfrm>
        </p:grpSpPr>
        <p:sp>
          <p:nvSpPr>
            <p:cNvPr id="6" name="Freeform 6"/>
            <p:cNvSpPr/>
            <p:nvPr/>
          </p:nvSpPr>
          <p:spPr>
            <a:xfrm>
              <a:off x="10650433" y="0"/>
              <a:ext cx="4604915" cy="5976042"/>
            </a:xfrm>
            <a:custGeom>
              <a:avLst/>
              <a:gdLst/>
              <a:ahLst/>
              <a:cxnLst/>
              <a:rect l="l" t="t" r="r" b="b"/>
              <a:pathLst>
                <a:path w="4604915" h="5976042">
                  <a:moveTo>
                    <a:pt x="0" y="0"/>
                  </a:moveTo>
                  <a:lnTo>
                    <a:pt x="4604915" y="0"/>
                  </a:lnTo>
                  <a:lnTo>
                    <a:pt x="4604915" y="5976042"/>
                  </a:lnTo>
                  <a:lnTo>
                    <a:pt x="0" y="597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14099108" y="3110978"/>
              <a:ext cx="654366" cy="654366"/>
            </a:xfrm>
            <a:custGeom>
              <a:avLst/>
              <a:gdLst/>
              <a:ahLst/>
              <a:cxnLst/>
              <a:rect l="l" t="t" r="r" b="b"/>
              <a:pathLst>
                <a:path w="654366" h="654366">
                  <a:moveTo>
                    <a:pt x="0" y="0"/>
                  </a:moveTo>
                  <a:lnTo>
                    <a:pt x="654366" y="0"/>
                  </a:lnTo>
                  <a:lnTo>
                    <a:pt x="654366" y="654367"/>
                  </a:lnTo>
                  <a:lnTo>
                    <a:pt x="0" y="654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658217" y="4864324"/>
              <a:ext cx="289524" cy="275771"/>
            </a:xfrm>
            <a:custGeom>
              <a:avLst/>
              <a:gdLst/>
              <a:ahLst/>
              <a:cxnLst/>
              <a:rect l="l" t="t" r="r" b="b"/>
              <a:pathLst>
                <a:path w="289524" h="275771">
                  <a:moveTo>
                    <a:pt x="0" y="0"/>
                  </a:moveTo>
                  <a:lnTo>
                    <a:pt x="289524" y="0"/>
                  </a:lnTo>
                  <a:lnTo>
                    <a:pt x="289524" y="275771"/>
                  </a:lnTo>
                  <a:lnTo>
                    <a:pt x="0" y="27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1348893" y="4784495"/>
              <a:ext cx="288950" cy="44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236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348893" y="3761317"/>
              <a:ext cx="2493181" cy="44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2D2D2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Renan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348893" y="4174097"/>
              <a:ext cx="3122599" cy="342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7B7B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 / Banco de Dados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005837" y="986094"/>
              <a:ext cx="1894105" cy="1515284"/>
            </a:xfrm>
            <a:custGeom>
              <a:avLst/>
              <a:gdLst/>
              <a:ahLst/>
              <a:cxnLst/>
              <a:rect l="l" t="t" r="r" b="b"/>
              <a:pathLst>
                <a:path w="1894105" h="1515284">
                  <a:moveTo>
                    <a:pt x="0" y="0"/>
                  </a:moveTo>
                  <a:lnTo>
                    <a:pt x="1894106" y="0"/>
                  </a:lnTo>
                  <a:lnTo>
                    <a:pt x="1894106" y="1515284"/>
                  </a:lnTo>
                  <a:lnTo>
                    <a:pt x="0" y="151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017348" y="0"/>
              <a:ext cx="4604915" cy="5976042"/>
            </a:xfrm>
            <a:custGeom>
              <a:avLst/>
              <a:gdLst/>
              <a:ahLst/>
              <a:cxnLst/>
              <a:rect l="l" t="t" r="r" b="b"/>
              <a:pathLst>
                <a:path w="4604915" h="5976042">
                  <a:moveTo>
                    <a:pt x="0" y="0"/>
                  </a:moveTo>
                  <a:lnTo>
                    <a:pt x="4604915" y="0"/>
                  </a:lnTo>
                  <a:lnTo>
                    <a:pt x="4604915" y="5976042"/>
                  </a:lnTo>
                  <a:lnTo>
                    <a:pt x="0" y="597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19438974" y="3110978"/>
              <a:ext cx="654366" cy="654366"/>
            </a:xfrm>
            <a:custGeom>
              <a:avLst/>
              <a:gdLst/>
              <a:ahLst/>
              <a:cxnLst/>
              <a:rect l="l" t="t" r="r" b="b"/>
              <a:pathLst>
                <a:path w="654366" h="654366">
                  <a:moveTo>
                    <a:pt x="0" y="0"/>
                  </a:moveTo>
                  <a:lnTo>
                    <a:pt x="654367" y="0"/>
                  </a:lnTo>
                  <a:lnTo>
                    <a:pt x="654367" y="654367"/>
                  </a:lnTo>
                  <a:lnTo>
                    <a:pt x="0" y="654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6998083" y="4864324"/>
              <a:ext cx="289524" cy="275771"/>
            </a:xfrm>
            <a:custGeom>
              <a:avLst/>
              <a:gdLst/>
              <a:ahLst/>
              <a:cxnLst/>
              <a:rect l="l" t="t" r="r" b="b"/>
              <a:pathLst>
                <a:path w="289524" h="275771">
                  <a:moveTo>
                    <a:pt x="0" y="0"/>
                  </a:moveTo>
                  <a:lnTo>
                    <a:pt x="289524" y="0"/>
                  </a:lnTo>
                  <a:lnTo>
                    <a:pt x="289524" y="275771"/>
                  </a:lnTo>
                  <a:lnTo>
                    <a:pt x="0" y="27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7372753" y="986094"/>
              <a:ext cx="1894105" cy="1515284"/>
            </a:xfrm>
            <a:custGeom>
              <a:avLst/>
              <a:gdLst/>
              <a:ahLst/>
              <a:cxnLst/>
              <a:rect l="l" t="t" r="r" b="b"/>
              <a:pathLst>
                <a:path w="1894105" h="1515284">
                  <a:moveTo>
                    <a:pt x="0" y="0"/>
                  </a:moveTo>
                  <a:lnTo>
                    <a:pt x="1894105" y="0"/>
                  </a:lnTo>
                  <a:lnTo>
                    <a:pt x="1894105" y="1515284"/>
                  </a:lnTo>
                  <a:lnTo>
                    <a:pt x="0" y="151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6688759" y="4784495"/>
              <a:ext cx="288950" cy="44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236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688759" y="3761317"/>
              <a:ext cx="2493181" cy="44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2D2D2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Tiemi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688759" y="4174097"/>
              <a:ext cx="2356484" cy="342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7B7B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 / Desktop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4604915" cy="5976042"/>
            </a:xfrm>
            <a:custGeom>
              <a:avLst/>
              <a:gdLst/>
              <a:ahLst/>
              <a:cxnLst/>
              <a:rect l="l" t="t" r="r" b="b"/>
              <a:pathLst>
                <a:path w="4604915" h="5976042">
                  <a:moveTo>
                    <a:pt x="0" y="0"/>
                  </a:moveTo>
                  <a:lnTo>
                    <a:pt x="4604915" y="0"/>
                  </a:lnTo>
                  <a:lnTo>
                    <a:pt x="4604915" y="5976042"/>
                  </a:lnTo>
                  <a:lnTo>
                    <a:pt x="0" y="597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5400000">
              <a:off x="3448675" y="3110978"/>
              <a:ext cx="654366" cy="654366"/>
            </a:xfrm>
            <a:custGeom>
              <a:avLst/>
              <a:gdLst/>
              <a:ahLst/>
              <a:cxnLst/>
              <a:rect l="l" t="t" r="r" b="b"/>
              <a:pathLst>
                <a:path w="654366" h="654366">
                  <a:moveTo>
                    <a:pt x="0" y="0"/>
                  </a:moveTo>
                  <a:lnTo>
                    <a:pt x="654367" y="0"/>
                  </a:lnTo>
                  <a:lnTo>
                    <a:pt x="654367" y="654367"/>
                  </a:lnTo>
                  <a:lnTo>
                    <a:pt x="0" y="654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007784" y="4864324"/>
              <a:ext cx="289524" cy="275771"/>
            </a:xfrm>
            <a:custGeom>
              <a:avLst/>
              <a:gdLst/>
              <a:ahLst/>
              <a:cxnLst/>
              <a:rect l="l" t="t" r="r" b="b"/>
              <a:pathLst>
                <a:path w="289524" h="275771">
                  <a:moveTo>
                    <a:pt x="0" y="0"/>
                  </a:moveTo>
                  <a:lnTo>
                    <a:pt x="289524" y="0"/>
                  </a:lnTo>
                  <a:lnTo>
                    <a:pt x="289524" y="275771"/>
                  </a:lnTo>
                  <a:lnTo>
                    <a:pt x="0" y="27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698460" y="4784495"/>
              <a:ext cx="288950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236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98460" y="3761317"/>
              <a:ext cx="249318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2D2D2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Kauã Tavares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98460" y="4174097"/>
              <a:ext cx="3195572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7B7B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Mobile / Banco de Dados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395435" y="986094"/>
              <a:ext cx="1814045" cy="1515284"/>
            </a:xfrm>
            <a:custGeom>
              <a:avLst/>
              <a:gdLst/>
              <a:ahLst/>
              <a:cxnLst/>
              <a:rect l="l" t="t" r="r" b="b"/>
              <a:pathLst>
                <a:path w="1814045" h="1515284">
                  <a:moveTo>
                    <a:pt x="0" y="0"/>
                  </a:moveTo>
                  <a:lnTo>
                    <a:pt x="1814045" y="0"/>
                  </a:lnTo>
                  <a:lnTo>
                    <a:pt x="1814045" y="1515284"/>
                  </a:lnTo>
                  <a:lnTo>
                    <a:pt x="0" y="151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t="-33073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5316433" y="0"/>
              <a:ext cx="4604915" cy="5976042"/>
            </a:xfrm>
            <a:custGeom>
              <a:avLst/>
              <a:gdLst/>
              <a:ahLst/>
              <a:cxnLst/>
              <a:rect l="l" t="t" r="r" b="b"/>
              <a:pathLst>
                <a:path w="4604915" h="5976042">
                  <a:moveTo>
                    <a:pt x="0" y="0"/>
                  </a:moveTo>
                  <a:lnTo>
                    <a:pt x="4604915" y="0"/>
                  </a:lnTo>
                  <a:lnTo>
                    <a:pt x="4604915" y="5976042"/>
                  </a:lnTo>
                  <a:lnTo>
                    <a:pt x="0" y="597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5400000">
              <a:off x="8765108" y="3110978"/>
              <a:ext cx="654366" cy="654366"/>
            </a:xfrm>
            <a:custGeom>
              <a:avLst/>
              <a:gdLst/>
              <a:ahLst/>
              <a:cxnLst/>
              <a:rect l="l" t="t" r="r" b="b"/>
              <a:pathLst>
                <a:path w="654366" h="654366">
                  <a:moveTo>
                    <a:pt x="0" y="0"/>
                  </a:moveTo>
                  <a:lnTo>
                    <a:pt x="654366" y="0"/>
                  </a:lnTo>
                  <a:lnTo>
                    <a:pt x="654366" y="654367"/>
                  </a:lnTo>
                  <a:lnTo>
                    <a:pt x="0" y="654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6324217" y="4864324"/>
              <a:ext cx="289524" cy="275771"/>
            </a:xfrm>
            <a:custGeom>
              <a:avLst/>
              <a:gdLst/>
              <a:ahLst/>
              <a:cxnLst/>
              <a:rect l="l" t="t" r="r" b="b"/>
              <a:pathLst>
                <a:path w="289524" h="275771">
                  <a:moveTo>
                    <a:pt x="0" y="0"/>
                  </a:moveTo>
                  <a:lnTo>
                    <a:pt x="289524" y="0"/>
                  </a:lnTo>
                  <a:lnTo>
                    <a:pt x="289524" y="275771"/>
                  </a:lnTo>
                  <a:lnTo>
                    <a:pt x="0" y="27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6014893" y="4784495"/>
              <a:ext cx="288950" cy="44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236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014893" y="3761317"/>
              <a:ext cx="2662334" cy="44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2D2D2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Maria Eduarda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014893" y="4174097"/>
              <a:ext cx="3265804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7B7B7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Redator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6961808" y="986094"/>
              <a:ext cx="1314165" cy="1515284"/>
            </a:xfrm>
            <a:custGeom>
              <a:avLst/>
              <a:gdLst/>
              <a:ahLst/>
              <a:cxnLst/>
              <a:rect l="l" t="t" r="r" b="b"/>
              <a:pathLst>
                <a:path w="1314165" h="1515284">
                  <a:moveTo>
                    <a:pt x="0" y="0"/>
                  </a:moveTo>
                  <a:lnTo>
                    <a:pt x="1314165" y="0"/>
                  </a:lnTo>
                  <a:lnTo>
                    <a:pt x="1314165" y="1515284"/>
                  </a:lnTo>
                  <a:lnTo>
                    <a:pt x="0" y="151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375905" y="365437"/>
            <a:ext cx="652795" cy="65279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601199" y="594040"/>
            <a:ext cx="202207" cy="195589"/>
          </a:xfrm>
          <a:custGeom>
            <a:avLst/>
            <a:gdLst/>
            <a:ahLst/>
            <a:cxnLst/>
            <a:rect l="l" t="t" r="r" b="b"/>
            <a:pathLst>
              <a:path w="202207" h="195589">
                <a:moveTo>
                  <a:pt x="0" y="0"/>
                </a:moveTo>
                <a:lnTo>
                  <a:pt x="202207" y="0"/>
                </a:lnTo>
                <a:lnTo>
                  <a:pt x="202207" y="195589"/>
                </a:lnTo>
                <a:lnTo>
                  <a:pt x="0" y="1955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5400000">
            <a:off x="17477243" y="668886"/>
            <a:ext cx="399859" cy="80699"/>
          </a:xfrm>
          <a:custGeom>
            <a:avLst/>
            <a:gdLst/>
            <a:ahLst/>
            <a:cxnLst/>
            <a:rect l="l" t="t" r="r" b="b"/>
            <a:pathLst>
              <a:path w="399859" h="80699">
                <a:moveTo>
                  <a:pt x="0" y="0"/>
                </a:moveTo>
                <a:lnTo>
                  <a:pt x="399859" y="0"/>
                </a:lnTo>
                <a:lnTo>
                  <a:pt x="399859" y="80699"/>
                </a:lnTo>
                <a:lnTo>
                  <a:pt x="0" y="806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6004799" y="1135639"/>
            <a:ext cx="6278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004799" y="2442050"/>
            <a:ext cx="627840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Integrantes da Equipe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2136" b="2652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865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5176" y="0"/>
            <a:ext cx="8524132" cy="10758203"/>
            <a:chOff x="0" y="0"/>
            <a:chExt cx="2245039" cy="2833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5039" cy="2833436"/>
            </a:xfrm>
            <a:custGeom>
              <a:avLst/>
              <a:gdLst/>
              <a:ahLst/>
              <a:cxnLst/>
              <a:rect l="l" t="t" r="r" b="b"/>
              <a:pathLst>
                <a:path w="2245039" h="2833436">
                  <a:moveTo>
                    <a:pt x="46320" y="0"/>
                  </a:moveTo>
                  <a:lnTo>
                    <a:pt x="2198719" y="0"/>
                  </a:lnTo>
                  <a:cubicBezTo>
                    <a:pt x="2211004" y="0"/>
                    <a:pt x="2222785" y="4880"/>
                    <a:pt x="2231472" y="13567"/>
                  </a:cubicBezTo>
                  <a:cubicBezTo>
                    <a:pt x="2240159" y="22254"/>
                    <a:pt x="2245039" y="34035"/>
                    <a:pt x="2245039" y="46320"/>
                  </a:cubicBezTo>
                  <a:lnTo>
                    <a:pt x="2245039" y="2787116"/>
                  </a:lnTo>
                  <a:cubicBezTo>
                    <a:pt x="2245039" y="2799401"/>
                    <a:pt x="2240159" y="2811183"/>
                    <a:pt x="2231472" y="2819869"/>
                  </a:cubicBezTo>
                  <a:cubicBezTo>
                    <a:pt x="2222785" y="2828556"/>
                    <a:pt x="2211004" y="2833436"/>
                    <a:pt x="2198719" y="2833436"/>
                  </a:cubicBezTo>
                  <a:lnTo>
                    <a:pt x="46320" y="2833436"/>
                  </a:lnTo>
                  <a:cubicBezTo>
                    <a:pt x="34035" y="2833436"/>
                    <a:pt x="22254" y="2828556"/>
                    <a:pt x="13567" y="2819869"/>
                  </a:cubicBezTo>
                  <a:cubicBezTo>
                    <a:pt x="4880" y="2811183"/>
                    <a:pt x="0" y="2799401"/>
                    <a:pt x="0" y="2787116"/>
                  </a:cubicBezTo>
                  <a:lnTo>
                    <a:pt x="0" y="46320"/>
                  </a:lnTo>
                  <a:cubicBezTo>
                    <a:pt x="0" y="34035"/>
                    <a:pt x="4880" y="22254"/>
                    <a:pt x="13567" y="13567"/>
                  </a:cubicBezTo>
                  <a:cubicBezTo>
                    <a:pt x="22254" y="4880"/>
                    <a:pt x="34035" y="0"/>
                    <a:pt x="46320" y="0"/>
                  </a:cubicBezTo>
                  <a:close/>
                </a:path>
              </a:pathLst>
            </a:custGeom>
            <a:solidFill>
              <a:srgbClr val="F2F2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45039" cy="287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92888" y="-471203"/>
            <a:ext cx="8524132" cy="11813280"/>
            <a:chOff x="0" y="0"/>
            <a:chExt cx="2245039" cy="31113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5039" cy="3111316"/>
            </a:xfrm>
            <a:custGeom>
              <a:avLst/>
              <a:gdLst/>
              <a:ahLst/>
              <a:cxnLst/>
              <a:rect l="l" t="t" r="r" b="b"/>
              <a:pathLst>
                <a:path w="2245039" h="3111316">
                  <a:moveTo>
                    <a:pt x="46320" y="0"/>
                  </a:moveTo>
                  <a:lnTo>
                    <a:pt x="2198719" y="0"/>
                  </a:lnTo>
                  <a:cubicBezTo>
                    <a:pt x="2211004" y="0"/>
                    <a:pt x="2222785" y="4880"/>
                    <a:pt x="2231472" y="13567"/>
                  </a:cubicBezTo>
                  <a:cubicBezTo>
                    <a:pt x="2240159" y="22254"/>
                    <a:pt x="2245039" y="34035"/>
                    <a:pt x="2245039" y="46320"/>
                  </a:cubicBezTo>
                  <a:lnTo>
                    <a:pt x="2245039" y="3064996"/>
                  </a:lnTo>
                  <a:cubicBezTo>
                    <a:pt x="2245039" y="3077281"/>
                    <a:pt x="2240159" y="3089063"/>
                    <a:pt x="2231472" y="3097750"/>
                  </a:cubicBezTo>
                  <a:cubicBezTo>
                    <a:pt x="2222785" y="3106436"/>
                    <a:pt x="2211004" y="3111316"/>
                    <a:pt x="2198719" y="3111316"/>
                  </a:cubicBezTo>
                  <a:lnTo>
                    <a:pt x="46320" y="3111316"/>
                  </a:lnTo>
                  <a:cubicBezTo>
                    <a:pt x="34035" y="3111316"/>
                    <a:pt x="22254" y="3106436"/>
                    <a:pt x="13567" y="3097750"/>
                  </a:cubicBezTo>
                  <a:cubicBezTo>
                    <a:pt x="4880" y="3089063"/>
                    <a:pt x="0" y="3077281"/>
                    <a:pt x="0" y="3064996"/>
                  </a:cubicBezTo>
                  <a:lnTo>
                    <a:pt x="0" y="46320"/>
                  </a:lnTo>
                  <a:cubicBezTo>
                    <a:pt x="0" y="34035"/>
                    <a:pt x="4880" y="22254"/>
                    <a:pt x="13567" y="13567"/>
                  </a:cubicBezTo>
                  <a:cubicBezTo>
                    <a:pt x="22254" y="4880"/>
                    <a:pt x="34035" y="0"/>
                    <a:pt x="46320" y="0"/>
                  </a:cubicBezTo>
                  <a:close/>
                </a:path>
              </a:pathLst>
            </a:custGeom>
            <a:solidFill>
              <a:srgbClr val="F2F2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45039" cy="3149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21864" y="1534474"/>
            <a:ext cx="5290757" cy="1058151"/>
            <a:chOff x="0" y="0"/>
            <a:chExt cx="7054343" cy="1410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54343" cy="1410869"/>
            </a:xfrm>
            <a:custGeom>
              <a:avLst/>
              <a:gdLst/>
              <a:ahLst/>
              <a:cxnLst/>
              <a:rect l="l" t="t" r="r" b="b"/>
              <a:pathLst>
                <a:path w="7054343" h="1410869">
                  <a:moveTo>
                    <a:pt x="0" y="0"/>
                  </a:moveTo>
                  <a:lnTo>
                    <a:pt x="7054343" y="0"/>
                  </a:lnTo>
                  <a:lnTo>
                    <a:pt x="7054343" y="1410869"/>
                  </a:lnTo>
                  <a:lnTo>
                    <a:pt x="0" y="141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313725" y="422623"/>
              <a:ext cx="5339159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424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Introdução ao Tema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0405" y="422623"/>
              <a:ext cx="46225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1D5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21864" y="5790835"/>
            <a:ext cx="5290757" cy="1058151"/>
            <a:chOff x="0" y="0"/>
            <a:chExt cx="7054343" cy="14108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54343" cy="1410869"/>
            </a:xfrm>
            <a:custGeom>
              <a:avLst/>
              <a:gdLst/>
              <a:ahLst/>
              <a:cxnLst/>
              <a:rect l="l" t="t" r="r" b="b"/>
              <a:pathLst>
                <a:path w="7054343" h="1410869">
                  <a:moveTo>
                    <a:pt x="0" y="0"/>
                  </a:moveTo>
                  <a:lnTo>
                    <a:pt x="7054343" y="0"/>
                  </a:lnTo>
                  <a:lnTo>
                    <a:pt x="7054343" y="1410869"/>
                  </a:lnTo>
                  <a:lnTo>
                    <a:pt x="0" y="141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3725" y="422623"/>
              <a:ext cx="5339159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424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Objetivos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0405" y="422623"/>
              <a:ext cx="46225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1D5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21864" y="2950632"/>
            <a:ext cx="5290757" cy="1058151"/>
            <a:chOff x="0" y="0"/>
            <a:chExt cx="7054343" cy="14108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54343" cy="1410869"/>
            </a:xfrm>
            <a:custGeom>
              <a:avLst/>
              <a:gdLst/>
              <a:ahLst/>
              <a:cxnLst/>
              <a:rect l="l" t="t" r="r" b="b"/>
              <a:pathLst>
                <a:path w="7054343" h="1410869">
                  <a:moveTo>
                    <a:pt x="0" y="0"/>
                  </a:moveTo>
                  <a:lnTo>
                    <a:pt x="7054343" y="0"/>
                  </a:lnTo>
                  <a:lnTo>
                    <a:pt x="7054343" y="1410869"/>
                  </a:lnTo>
                  <a:lnTo>
                    <a:pt x="0" y="141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313725" y="422623"/>
              <a:ext cx="5339159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424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Problematização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70405" y="422623"/>
              <a:ext cx="46225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1D5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721864" y="7210937"/>
            <a:ext cx="5290757" cy="1058151"/>
            <a:chOff x="0" y="0"/>
            <a:chExt cx="7054343" cy="14108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54343" cy="1410869"/>
            </a:xfrm>
            <a:custGeom>
              <a:avLst/>
              <a:gdLst/>
              <a:ahLst/>
              <a:cxnLst/>
              <a:rect l="l" t="t" r="r" b="b"/>
              <a:pathLst>
                <a:path w="7054343" h="1410869">
                  <a:moveTo>
                    <a:pt x="0" y="0"/>
                  </a:moveTo>
                  <a:lnTo>
                    <a:pt x="7054343" y="0"/>
                  </a:lnTo>
                  <a:lnTo>
                    <a:pt x="7054343" y="1410869"/>
                  </a:lnTo>
                  <a:lnTo>
                    <a:pt x="0" y="141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313725" y="422623"/>
              <a:ext cx="5339159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424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Demonstração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70405" y="422623"/>
              <a:ext cx="46225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1D5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21864" y="4370734"/>
            <a:ext cx="5290757" cy="1058151"/>
            <a:chOff x="0" y="0"/>
            <a:chExt cx="7054343" cy="14108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054343" cy="1410869"/>
            </a:xfrm>
            <a:custGeom>
              <a:avLst/>
              <a:gdLst/>
              <a:ahLst/>
              <a:cxnLst/>
              <a:rect l="l" t="t" r="r" b="b"/>
              <a:pathLst>
                <a:path w="7054343" h="1410869">
                  <a:moveTo>
                    <a:pt x="0" y="0"/>
                  </a:moveTo>
                  <a:lnTo>
                    <a:pt x="7054343" y="0"/>
                  </a:lnTo>
                  <a:lnTo>
                    <a:pt x="7054343" y="1410869"/>
                  </a:lnTo>
                  <a:lnTo>
                    <a:pt x="0" y="141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313725" y="422623"/>
              <a:ext cx="5339159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24242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Justificativa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70405" y="422623"/>
              <a:ext cx="462254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001D5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5400000">
            <a:off x="2289375" y="4444947"/>
            <a:ext cx="913668" cy="913668"/>
          </a:xfrm>
          <a:custGeom>
            <a:avLst/>
            <a:gdLst/>
            <a:ahLst/>
            <a:cxnLst/>
            <a:rect l="l" t="t" r="r" b="b"/>
            <a:pathLst>
              <a:path w="913668" h="913668">
                <a:moveTo>
                  <a:pt x="0" y="0"/>
                </a:moveTo>
                <a:lnTo>
                  <a:pt x="913668" y="0"/>
                </a:lnTo>
                <a:lnTo>
                  <a:pt x="913668" y="913668"/>
                </a:lnTo>
                <a:lnTo>
                  <a:pt x="0" y="91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490998" y="4381080"/>
            <a:ext cx="4630192" cy="93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 spc="2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90998" y="5502328"/>
            <a:ext cx="4630192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Guia da apresentação</a:t>
            </a:r>
          </a:p>
        </p:txBody>
      </p:sp>
      <p:sp>
        <p:nvSpPr>
          <p:cNvPr id="31" name="Freeform 31"/>
          <p:cNvSpPr/>
          <p:nvPr/>
        </p:nvSpPr>
        <p:spPr>
          <a:xfrm>
            <a:off x="377081" y="377081"/>
            <a:ext cx="443609" cy="443609"/>
          </a:xfrm>
          <a:custGeom>
            <a:avLst/>
            <a:gdLst/>
            <a:ahLst/>
            <a:cxnLst/>
            <a:rect l="l" t="t" r="r" b="b"/>
            <a:pathLst>
              <a:path w="443609" h="443609">
                <a:moveTo>
                  <a:pt x="0" y="0"/>
                </a:moveTo>
                <a:lnTo>
                  <a:pt x="443609" y="0"/>
                </a:lnTo>
                <a:lnTo>
                  <a:pt x="443609" y="443609"/>
                </a:lnTo>
                <a:lnTo>
                  <a:pt x="0" y="443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1364" y="2657821"/>
            <a:ext cx="4129103" cy="5086330"/>
            <a:chOff x="0" y="0"/>
            <a:chExt cx="5505470" cy="67817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505470" cy="6781773"/>
              <a:chOff x="0" y="0"/>
              <a:chExt cx="1071325" cy="131968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71325" cy="1319684"/>
              </a:xfrm>
              <a:custGeom>
                <a:avLst/>
                <a:gdLst/>
                <a:ahLst/>
                <a:cxnLst/>
                <a:rect l="l" t="t" r="r" b="b"/>
                <a:pathLst>
                  <a:path w="1071325" h="1319684">
                    <a:moveTo>
                      <a:pt x="61874" y="0"/>
                    </a:moveTo>
                    <a:lnTo>
                      <a:pt x="1009451" y="0"/>
                    </a:lnTo>
                    <a:cubicBezTo>
                      <a:pt x="1043623" y="0"/>
                      <a:pt x="1071325" y="27702"/>
                      <a:pt x="1071325" y="61874"/>
                    </a:cubicBezTo>
                    <a:lnTo>
                      <a:pt x="1071325" y="1257810"/>
                    </a:lnTo>
                    <a:cubicBezTo>
                      <a:pt x="1071325" y="1291982"/>
                      <a:pt x="1043623" y="1319684"/>
                      <a:pt x="1009451" y="1319684"/>
                    </a:cubicBezTo>
                    <a:lnTo>
                      <a:pt x="61874" y="1319684"/>
                    </a:lnTo>
                    <a:cubicBezTo>
                      <a:pt x="45464" y="1319684"/>
                      <a:pt x="29726" y="1313165"/>
                      <a:pt x="18122" y="1301562"/>
                    </a:cubicBezTo>
                    <a:cubicBezTo>
                      <a:pt x="6519" y="1289958"/>
                      <a:pt x="0" y="1274220"/>
                      <a:pt x="0" y="1257810"/>
                    </a:cubicBezTo>
                    <a:lnTo>
                      <a:pt x="0" y="61874"/>
                    </a:lnTo>
                    <a:cubicBezTo>
                      <a:pt x="0" y="27702"/>
                      <a:pt x="27702" y="0"/>
                      <a:pt x="61874" y="0"/>
                    </a:cubicBezTo>
                    <a:close/>
                  </a:path>
                </a:pathLst>
              </a:custGeom>
              <a:solidFill>
                <a:srgbClr val="022873">
                  <a:alpha val="44706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71325" cy="1357784"/>
              </a:xfrm>
              <a:prstGeom prst="rect">
                <a:avLst/>
              </a:prstGeom>
            </p:spPr>
            <p:txBody>
              <a:bodyPr lIns="41772" tIns="41772" rIns="41772" bIns="41772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535400" y="5639041"/>
              <a:ext cx="660989" cy="66098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709" tIns="33709" rIns="33709" bIns="33709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727844" y="5847188"/>
              <a:ext cx="276101" cy="244695"/>
            </a:xfrm>
            <a:custGeom>
              <a:avLst/>
              <a:gdLst/>
              <a:ahLst/>
              <a:cxnLst/>
              <a:rect l="l" t="t" r="r" b="b"/>
              <a:pathLst>
                <a:path w="276101" h="244695">
                  <a:moveTo>
                    <a:pt x="0" y="0"/>
                  </a:moveTo>
                  <a:lnTo>
                    <a:pt x="276101" y="0"/>
                  </a:lnTo>
                  <a:lnTo>
                    <a:pt x="276101" y="244695"/>
                  </a:lnTo>
                  <a:lnTo>
                    <a:pt x="0" y="244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34866" y="1528463"/>
              <a:ext cx="4305613" cy="3342952"/>
            </a:xfrm>
            <a:custGeom>
              <a:avLst/>
              <a:gdLst/>
              <a:ahLst/>
              <a:cxnLst/>
              <a:rect l="l" t="t" r="r" b="b"/>
              <a:pathLst>
                <a:path w="4305613" h="3342952">
                  <a:moveTo>
                    <a:pt x="0" y="0"/>
                  </a:moveTo>
                  <a:lnTo>
                    <a:pt x="4305613" y="0"/>
                  </a:lnTo>
                  <a:lnTo>
                    <a:pt x="4305613" y="3342952"/>
                  </a:lnTo>
                  <a:lnTo>
                    <a:pt x="0" y="3342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570687" y="1893989"/>
              <a:ext cx="191234" cy="198633"/>
              <a:chOff x="0" y="0"/>
              <a:chExt cx="782524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8252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82524" h="812800">
                    <a:moveTo>
                      <a:pt x="391262" y="0"/>
                    </a:moveTo>
                    <a:cubicBezTo>
                      <a:pt x="175174" y="0"/>
                      <a:pt x="0" y="181951"/>
                      <a:pt x="0" y="406400"/>
                    </a:cubicBezTo>
                    <a:cubicBezTo>
                      <a:pt x="0" y="630849"/>
                      <a:pt x="175174" y="812800"/>
                      <a:pt x="391262" y="812800"/>
                    </a:cubicBezTo>
                    <a:cubicBezTo>
                      <a:pt x="607350" y="812800"/>
                      <a:pt x="782524" y="630849"/>
                      <a:pt x="782524" y="406400"/>
                    </a:cubicBezTo>
                    <a:cubicBezTo>
                      <a:pt x="782524" y="181951"/>
                      <a:pt x="607350" y="0"/>
                      <a:pt x="391262" y="0"/>
                    </a:cubicBezTo>
                    <a:lnTo>
                      <a:pt x="391262" y="0"/>
                    </a:ln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3362" y="38100"/>
                <a:ext cx="635801" cy="698500"/>
              </a:xfrm>
              <a:prstGeom prst="rect">
                <a:avLst/>
              </a:prstGeom>
            </p:spPr>
            <p:txBody>
              <a:bodyPr lIns="41772" tIns="41772" rIns="41772" bIns="41772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70687" y="2701287"/>
              <a:ext cx="191234" cy="198633"/>
              <a:chOff x="0" y="0"/>
              <a:chExt cx="782524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8252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82524" h="812800">
                    <a:moveTo>
                      <a:pt x="391262" y="0"/>
                    </a:moveTo>
                    <a:cubicBezTo>
                      <a:pt x="175174" y="0"/>
                      <a:pt x="0" y="181951"/>
                      <a:pt x="0" y="406400"/>
                    </a:cubicBezTo>
                    <a:cubicBezTo>
                      <a:pt x="0" y="630849"/>
                      <a:pt x="175174" y="812800"/>
                      <a:pt x="391262" y="812800"/>
                    </a:cubicBezTo>
                    <a:cubicBezTo>
                      <a:pt x="607350" y="812800"/>
                      <a:pt x="782524" y="630849"/>
                      <a:pt x="782524" y="406400"/>
                    </a:cubicBezTo>
                    <a:cubicBezTo>
                      <a:pt x="782524" y="181951"/>
                      <a:pt x="607350" y="0"/>
                      <a:pt x="391262" y="0"/>
                    </a:cubicBezTo>
                    <a:lnTo>
                      <a:pt x="391262" y="0"/>
                    </a:ln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3362" y="38100"/>
                <a:ext cx="635801" cy="698500"/>
              </a:xfrm>
              <a:prstGeom prst="rect">
                <a:avLst/>
              </a:prstGeom>
            </p:spPr>
            <p:txBody>
              <a:bodyPr lIns="41772" tIns="41772" rIns="41772" bIns="41772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570687" y="3513409"/>
              <a:ext cx="191234" cy="198633"/>
              <a:chOff x="0" y="0"/>
              <a:chExt cx="782524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8252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82524" h="812800">
                    <a:moveTo>
                      <a:pt x="391262" y="0"/>
                    </a:moveTo>
                    <a:cubicBezTo>
                      <a:pt x="175174" y="0"/>
                      <a:pt x="0" y="181951"/>
                      <a:pt x="0" y="406400"/>
                    </a:cubicBezTo>
                    <a:cubicBezTo>
                      <a:pt x="0" y="630849"/>
                      <a:pt x="175174" y="812800"/>
                      <a:pt x="391262" y="812800"/>
                    </a:cubicBezTo>
                    <a:cubicBezTo>
                      <a:pt x="607350" y="812800"/>
                      <a:pt x="782524" y="630849"/>
                      <a:pt x="782524" y="406400"/>
                    </a:cubicBezTo>
                    <a:cubicBezTo>
                      <a:pt x="782524" y="181951"/>
                      <a:pt x="607350" y="0"/>
                      <a:pt x="391262" y="0"/>
                    </a:cubicBezTo>
                    <a:lnTo>
                      <a:pt x="391262" y="0"/>
                    </a:ln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3362" y="38100"/>
                <a:ext cx="635801" cy="698500"/>
              </a:xfrm>
              <a:prstGeom prst="rect">
                <a:avLst/>
              </a:prstGeom>
            </p:spPr>
            <p:txBody>
              <a:bodyPr lIns="41772" tIns="41772" rIns="41772" bIns="41772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570687" y="4307289"/>
              <a:ext cx="191234" cy="198633"/>
              <a:chOff x="0" y="0"/>
              <a:chExt cx="782524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8252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82524" h="812800">
                    <a:moveTo>
                      <a:pt x="391262" y="0"/>
                    </a:moveTo>
                    <a:cubicBezTo>
                      <a:pt x="175174" y="0"/>
                      <a:pt x="0" y="181951"/>
                      <a:pt x="0" y="406400"/>
                    </a:cubicBezTo>
                    <a:cubicBezTo>
                      <a:pt x="0" y="630849"/>
                      <a:pt x="175174" y="812800"/>
                      <a:pt x="391262" y="812800"/>
                    </a:cubicBezTo>
                    <a:cubicBezTo>
                      <a:pt x="607350" y="812800"/>
                      <a:pt x="782524" y="630849"/>
                      <a:pt x="782524" y="406400"/>
                    </a:cubicBezTo>
                    <a:cubicBezTo>
                      <a:pt x="782524" y="181951"/>
                      <a:pt x="607350" y="0"/>
                      <a:pt x="391262" y="0"/>
                    </a:cubicBezTo>
                    <a:lnTo>
                      <a:pt x="391262" y="0"/>
                    </a:ln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3362" y="38100"/>
                <a:ext cx="635801" cy="698500"/>
              </a:xfrm>
              <a:prstGeom prst="rect">
                <a:avLst/>
              </a:prstGeom>
            </p:spPr>
            <p:txBody>
              <a:bodyPr lIns="41772" tIns="41772" rIns="41772" bIns="41772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91666" y="1824328"/>
              <a:ext cx="3943117" cy="2845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1"/>
                </a:lnSpc>
              </a:pPr>
              <a:r>
                <a:rPr lang="en-US" sz="1736">
                  <a:solidFill>
                    <a:srgbClr val="D4DD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Comunidades tradicionais;</a:t>
              </a:r>
            </a:p>
            <a:p>
              <a:pPr algn="l">
                <a:lnSpc>
                  <a:spcPts val="2431"/>
                </a:lnSpc>
              </a:pPr>
              <a:endPara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431"/>
                </a:lnSpc>
              </a:pPr>
              <a:r>
                <a:rPr lang="en-US" sz="1736">
                  <a:solidFill>
                    <a:srgbClr val="D4DD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Indígenas; </a:t>
              </a:r>
            </a:p>
            <a:p>
              <a:pPr algn="l">
                <a:lnSpc>
                  <a:spcPts val="2431"/>
                </a:lnSpc>
              </a:pPr>
              <a:endPara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431"/>
                </a:lnSpc>
              </a:pPr>
              <a:r>
                <a:rPr lang="en-US" sz="1736">
                  <a:solidFill>
                    <a:srgbClr val="D4DD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Quilombolas; </a:t>
              </a:r>
            </a:p>
            <a:p>
              <a:pPr algn="l">
                <a:lnSpc>
                  <a:spcPts val="2431"/>
                </a:lnSpc>
              </a:pPr>
              <a:endPara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431"/>
                </a:lnSpc>
                <a:spcBef>
                  <a:spcPct val="0"/>
                </a:spcBef>
              </a:pPr>
              <a:r>
                <a:rPr lang="en-US" sz="1736">
                  <a:solidFill>
                    <a:srgbClr val="D4DD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Imigrantes japoneses.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18785" y="528913"/>
              <a:ext cx="3667900" cy="439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5"/>
                </a:lnSpc>
                <a:spcBef>
                  <a:spcPct val="0"/>
                </a:spcBef>
              </a:pPr>
              <a:r>
                <a:rPr lang="en-US" sz="1975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Diversidade Cultural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47602" y="5862475"/>
              <a:ext cx="3381697" cy="31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68"/>
                </a:lnSpc>
                <a:spcBef>
                  <a:spcPct val="0"/>
                </a:spcBef>
              </a:pPr>
              <a:r>
                <a:rPr lang="en-US" sz="1405">
                  <a:solidFill>
                    <a:srgbClr val="59719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Prefeitura de Ilha Comprida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54883" y="3606707"/>
            <a:ext cx="994881" cy="137832"/>
            <a:chOff x="0" y="0"/>
            <a:chExt cx="262026" cy="363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2026" cy="36301"/>
            </a:xfrm>
            <a:custGeom>
              <a:avLst/>
              <a:gdLst/>
              <a:ahLst/>
              <a:cxnLst/>
              <a:rect l="l" t="t" r="r" b="b"/>
              <a:pathLst>
                <a:path w="262026" h="36301">
                  <a:moveTo>
                    <a:pt x="18151" y="0"/>
                  </a:moveTo>
                  <a:lnTo>
                    <a:pt x="243876" y="0"/>
                  </a:lnTo>
                  <a:cubicBezTo>
                    <a:pt x="248689" y="0"/>
                    <a:pt x="253306" y="1912"/>
                    <a:pt x="256710" y="5316"/>
                  </a:cubicBezTo>
                  <a:cubicBezTo>
                    <a:pt x="260114" y="8720"/>
                    <a:pt x="262026" y="13337"/>
                    <a:pt x="262026" y="18151"/>
                  </a:cubicBezTo>
                  <a:lnTo>
                    <a:pt x="262026" y="18151"/>
                  </a:lnTo>
                  <a:cubicBezTo>
                    <a:pt x="262026" y="22965"/>
                    <a:pt x="260114" y="27581"/>
                    <a:pt x="256710" y="30985"/>
                  </a:cubicBezTo>
                  <a:cubicBezTo>
                    <a:pt x="253306" y="34389"/>
                    <a:pt x="248689" y="36301"/>
                    <a:pt x="243876" y="36301"/>
                  </a:cubicBezTo>
                  <a:lnTo>
                    <a:pt x="18151" y="36301"/>
                  </a:lnTo>
                  <a:cubicBezTo>
                    <a:pt x="13337" y="36301"/>
                    <a:pt x="8720" y="34389"/>
                    <a:pt x="5316" y="30985"/>
                  </a:cubicBezTo>
                  <a:cubicBezTo>
                    <a:pt x="1912" y="27581"/>
                    <a:pt x="0" y="22965"/>
                    <a:pt x="0" y="18151"/>
                  </a:cubicBezTo>
                  <a:lnTo>
                    <a:pt x="0" y="18151"/>
                  </a:lnTo>
                  <a:cubicBezTo>
                    <a:pt x="0" y="13337"/>
                    <a:pt x="1912" y="8720"/>
                    <a:pt x="5316" y="5316"/>
                  </a:cubicBezTo>
                  <a:cubicBezTo>
                    <a:pt x="8720" y="1912"/>
                    <a:pt x="13337" y="0"/>
                    <a:pt x="18151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62026" cy="74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485969" y="9874987"/>
            <a:ext cx="1316062" cy="75089"/>
            <a:chOff x="0" y="0"/>
            <a:chExt cx="1754749" cy="10011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10192" cy="100119"/>
              <a:chOff x="0" y="0"/>
              <a:chExt cx="116790" cy="2291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6790" cy="22919"/>
              </a:xfrm>
              <a:custGeom>
                <a:avLst/>
                <a:gdLst/>
                <a:ahLst/>
                <a:cxnLst/>
                <a:rect l="l" t="t" r="r" b="b"/>
                <a:pathLst>
                  <a:path w="116790" h="22919">
                    <a:moveTo>
                      <a:pt x="11459" y="0"/>
                    </a:moveTo>
                    <a:lnTo>
                      <a:pt x="105330" y="0"/>
                    </a:lnTo>
                    <a:cubicBezTo>
                      <a:pt x="108370" y="0"/>
                      <a:pt x="111284" y="1207"/>
                      <a:pt x="113433" y="3356"/>
                    </a:cubicBezTo>
                    <a:cubicBezTo>
                      <a:pt x="115582" y="5505"/>
                      <a:pt x="116790" y="8420"/>
                      <a:pt x="116790" y="11459"/>
                    </a:cubicBezTo>
                    <a:lnTo>
                      <a:pt x="116790" y="11459"/>
                    </a:lnTo>
                    <a:cubicBezTo>
                      <a:pt x="116790" y="14498"/>
                      <a:pt x="115582" y="17413"/>
                      <a:pt x="113433" y="19562"/>
                    </a:cubicBezTo>
                    <a:cubicBezTo>
                      <a:pt x="111284" y="21711"/>
                      <a:pt x="108370" y="22919"/>
                      <a:pt x="105330" y="22919"/>
                    </a:cubicBezTo>
                    <a:lnTo>
                      <a:pt x="11459" y="22919"/>
                    </a:lnTo>
                    <a:cubicBezTo>
                      <a:pt x="8420" y="22919"/>
                      <a:pt x="5505" y="21711"/>
                      <a:pt x="3356" y="19562"/>
                    </a:cubicBezTo>
                    <a:cubicBezTo>
                      <a:pt x="1207" y="17413"/>
                      <a:pt x="0" y="14498"/>
                      <a:pt x="0" y="11459"/>
                    </a:cubicBezTo>
                    <a:lnTo>
                      <a:pt x="0" y="11459"/>
                    </a:lnTo>
                    <a:cubicBezTo>
                      <a:pt x="0" y="8420"/>
                      <a:pt x="1207" y="5505"/>
                      <a:pt x="3356" y="3356"/>
                    </a:cubicBezTo>
                    <a:cubicBezTo>
                      <a:pt x="5505" y="1207"/>
                      <a:pt x="8420" y="0"/>
                      <a:pt x="11459" y="0"/>
                    </a:cubicBez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6790" cy="610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24775" y="0"/>
              <a:ext cx="510192" cy="100119"/>
              <a:chOff x="0" y="0"/>
              <a:chExt cx="116790" cy="2291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16790" cy="22919"/>
              </a:xfrm>
              <a:custGeom>
                <a:avLst/>
                <a:gdLst/>
                <a:ahLst/>
                <a:cxnLst/>
                <a:rect l="l" t="t" r="r" b="b"/>
                <a:pathLst>
                  <a:path w="116790" h="22919">
                    <a:moveTo>
                      <a:pt x="11459" y="0"/>
                    </a:moveTo>
                    <a:lnTo>
                      <a:pt x="105330" y="0"/>
                    </a:lnTo>
                    <a:cubicBezTo>
                      <a:pt x="108370" y="0"/>
                      <a:pt x="111284" y="1207"/>
                      <a:pt x="113433" y="3356"/>
                    </a:cubicBezTo>
                    <a:cubicBezTo>
                      <a:pt x="115582" y="5505"/>
                      <a:pt x="116790" y="8420"/>
                      <a:pt x="116790" y="11459"/>
                    </a:cubicBezTo>
                    <a:lnTo>
                      <a:pt x="116790" y="11459"/>
                    </a:lnTo>
                    <a:cubicBezTo>
                      <a:pt x="116790" y="14498"/>
                      <a:pt x="115582" y="17413"/>
                      <a:pt x="113433" y="19562"/>
                    </a:cubicBezTo>
                    <a:cubicBezTo>
                      <a:pt x="111284" y="21711"/>
                      <a:pt x="108370" y="22919"/>
                      <a:pt x="105330" y="22919"/>
                    </a:cubicBezTo>
                    <a:lnTo>
                      <a:pt x="11459" y="22919"/>
                    </a:lnTo>
                    <a:cubicBezTo>
                      <a:pt x="8420" y="22919"/>
                      <a:pt x="5505" y="21711"/>
                      <a:pt x="3356" y="19562"/>
                    </a:cubicBezTo>
                    <a:cubicBezTo>
                      <a:pt x="1207" y="17413"/>
                      <a:pt x="0" y="14498"/>
                      <a:pt x="0" y="11459"/>
                    </a:cubicBezTo>
                    <a:lnTo>
                      <a:pt x="0" y="11459"/>
                    </a:lnTo>
                    <a:cubicBezTo>
                      <a:pt x="0" y="8420"/>
                      <a:pt x="1207" y="5505"/>
                      <a:pt x="3356" y="3356"/>
                    </a:cubicBezTo>
                    <a:cubicBezTo>
                      <a:pt x="5505" y="1207"/>
                      <a:pt x="8420" y="0"/>
                      <a:pt x="11459" y="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16790" cy="610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244557" y="0"/>
              <a:ext cx="510192" cy="100119"/>
              <a:chOff x="0" y="0"/>
              <a:chExt cx="116790" cy="2291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16790" cy="22919"/>
              </a:xfrm>
              <a:custGeom>
                <a:avLst/>
                <a:gdLst/>
                <a:ahLst/>
                <a:cxnLst/>
                <a:rect l="l" t="t" r="r" b="b"/>
                <a:pathLst>
                  <a:path w="116790" h="22919">
                    <a:moveTo>
                      <a:pt x="11459" y="0"/>
                    </a:moveTo>
                    <a:lnTo>
                      <a:pt x="105330" y="0"/>
                    </a:lnTo>
                    <a:cubicBezTo>
                      <a:pt x="108370" y="0"/>
                      <a:pt x="111284" y="1207"/>
                      <a:pt x="113433" y="3356"/>
                    </a:cubicBezTo>
                    <a:cubicBezTo>
                      <a:pt x="115582" y="5505"/>
                      <a:pt x="116790" y="8420"/>
                      <a:pt x="116790" y="11459"/>
                    </a:cubicBezTo>
                    <a:lnTo>
                      <a:pt x="116790" y="11459"/>
                    </a:lnTo>
                    <a:cubicBezTo>
                      <a:pt x="116790" y="14498"/>
                      <a:pt x="115582" y="17413"/>
                      <a:pt x="113433" y="19562"/>
                    </a:cubicBezTo>
                    <a:cubicBezTo>
                      <a:pt x="111284" y="21711"/>
                      <a:pt x="108370" y="22919"/>
                      <a:pt x="105330" y="22919"/>
                    </a:cubicBezTo>
                    <a:lnTo>
                      <a:pt x="11459" y="22919"/>
                    </a:lnTo>
                    <a:cubicBezTo>
                      <a:pt x="8420" y="22919"/>
                      <a:pt x="5505" y="21711"/>
                      <a:pt x="3356" y="19562"/>
                    </a:cubicBezTo>
                    <a:cubicBezTo>
                      <a:pt x="1207" y="17413"/>
                      <a:pt x="0" y="14498"/>
                      <a:pt x="0" y="11459"/>
                    </a:cubicBezTo>
                    <a:lnTo>
                      <a:pt x="0" y="11459"/>
                    </a:lnTo>
                    <a:cubicBezTo>
                      <a:pt x="0" y="8420"/>
                      <a:pt x="1207" y="5505"/>
                      <a:pt x="3356" y="3356"/>
                    </a:cubicBezTo>
                    <a:cubicBezTo>
                      <a:pt x="5505" y="1207"/>
                      <a:pt x="8420" y="0"/>
                      <a:pt x="11459" y="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16790" cy="610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4542336" y="1913006"/>
            <a:ext cx="2713109" cy="2713109"/>
          </a:xfrm>
          <a:custGeom>
            <a:avLst/>
            <a:gdLst/>
            <a:ahLst/>
            <a:cxnLst/>
            <a:rect l="l" t="t" r="r" b="b"/>
            <a:pathLst>
              <a:path w="2713109" h="2713109">
                <a:moveTo>
                  <a:pt x="0" y="0"/>
                </a:moveTo>
                <a:lnTo>
                  <a:pt x="2713109" y="0"/>
                </a:lnTo>
                <a:lnTo>
                  <a:pt x="2713109" y="2713109"/>
                </a:lnTo>
                <a:lnTo>
                  <a:pt x="0" y="271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5898891" y="3500412"/>
            <a:ext cx="106295" cy="10629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091432" y="3500412"/>
            <a:ext cx="106295" cy="10629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54883" y="6369217"/>
            <a:ext cx="2744368" cy="682215"/>
            <a:chOff x="0" y="0"/>
            <a:chExt cx="3659157" cy="909620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3659157" cy="909620"/>
              <a:chOff x="0" y="0"/>
              <a:chExt cx="722797" cy="17967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22797" cy="179678"/>
              </a:xfrm>
              <a:custGeom>
                <a:avLst/>
                <a:gdLst/>
                <a:ahLst/>
                <a:cxnLst/>
                <a:rect l="l" t="t" r="r" b="b"/>
                <a:pathLst>
                  <a:path w="722797" h="179678">
                    <a:moveTo>
                      <a:pt x="89839" y="0"/>
                    </a:moveTo>
                    <a:lnTo>
                      <a:pt x="632957" y="0"/>
                    </a:lnTo>
                    <a:cubicBezTo>
                      <a:pt x="682574" y="0"/>
                      <a:pt x="722797" y="40222"/>
                      <a:pt x="722797" y="89839"/>
                    </a:cubicBezTo>
                    <a:lnTo>
                      <a:pt x="722797" y="89839"/>
                    </a:lnTo>
                    <a:cubicBezTo>
                      <a:pt x="722797" y="139456"/>
                      <a:pt x="682574" y="179678"/>
                      <a:pt x="632957" y="179678"/>
                    </a:cubicBezTo>
                    <a:lnTo>
                      <a:pt x="89839" y="179678"/>
                    </a:lnTo>
                    <a:cubicBezTo>
                      <a:pt x="40222" y="179678"/>
                      <a:pt x="0" y="139456"/>
                      <a:pt x="0" y="89839"/>
                    </a:cubicBezTo>
                    <a:lnTo>
                      <a:pt x="0" y="89839"/>
                    </a:lnTo>
                    <a:cubicBezTo>
                      <a:pt x="0" y="40222"/>
                      <a:pt x="40222" y="0"/>
                      <a:pt x="898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64D196"/>
                </a:solidFill>
                <a:prstDash val="solid"/>
                <a:round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722797" cy="2082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50" name="AutoShape 50"/>
            <p:cNvSpPr/>
            <p:nvPr/>
          </p:nvSpPr>
          <p:spPr>
            <a:xfrm>
              <a:off x="2710900" y="454810"/>
              <a:ext cx="346861" cy="0"/>
            </a:xfrm>
            <a:prstGeom prst="line">
              <a:avLst/>
            </a:prstGeom>
            <a:ln w="50800" cap="flat">
              <a:solidFill>
                <a:srgbClr val="64D196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601397" y="255961"/>
              <a:ext cx="1876828" cy="369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sz="1675" b="1" spc="8">
                  <a:solidFill>
                    <a:srgbClr val="64D19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CONTINUAR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3177640" y="2104466"/>
            <a:ext cx="4391566" cy="5906617"/>
            <a:chOff x="0" y="0"/>
            <a:chExt cx="5855421" cy="7875490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5855421" cy="7875490"/>
              <a:chOff x="0" y="0"/>
              <a:chExt cx="1139423" cy="153251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139423" cy="1532514"/>
              </a:xfrm>
              <a:custGeom>
                <a:avLst/>
                <a:gdLst/>
                <a:ahLst/>
                <a:cxnLst/>
                <a:rect l="l" t="t" r="r" b="b"/>
                <a:pathLst>
                  <a:path w="1139423" h="1532514">
                    <a:moveTo>
                      <a:pt x="58176" y="0"/>
                    </a:moveTo>
                    <a:lnTo>
                      <a:pt x="1081247" y="0"/>
                    </a:lnTo>
                    <a:cubicBezTo>
                      <a:pt x="1113377" y="0"/>
                      <a:pt x="1139423" y="26046"/>
                      <a:pt x="1139423" y="58176"/>
                    </a:cubicBezTo>
                    <a:lnTo>
                      <a:pt x="1139423" y="1474338"/>
                    </a:lnTo>
                    <a:cubicBezTo>
                      <a:pt x="1139423" y="1489767"/>
                      <a:pt x="1133294" y="1504564"/>
                      <a:pt x="1122383" y="1515474"/>
                    </a:cubicBezTo>
                    <a:cubicBezTo>
                      <a:pt x="1111473" y="1526384"/>
                      <a:pt x="1096676" y="1532514"/>
                      <a:pt x="1081247" y="1532514"/>
                    </a:cubicBezTo>
                    <a:lnTo>
                      <a:pt x="58176" y="1532514"/>
                    </a:lnTo>
                    <a:cubicBezTo>
                      <a:pt x="42747" y="1532514"/>
                      <a:pt x="27949" y="1526384"/>
                      <a:pt x="17039" y="1515474"/>
                    </a:cubicBezTo>
                    <a:cubicBezTo>
                      <a:pt x="6129" y="1504564"/>
                      <a:pt x="0" y="1489767"/>
                      <a:pt x="0" y="1474338"/>
                    </a:cubicBezTo>
                    <a:lnTo>
                      <a:pt x="0" y="58176"/>
                    </a:lnTo>
                    <a:cubicBezTo>
                      <a:pt x="0" y="42747"/>
                      <a:pt x="6129" y="27949"/>
                      <a:pt x="17039" y="17039"/>
                    </a:cubicBezTo>
                    <a:cubicBezTo>
                      <a:pt x="27949" y="6129"/>
                      <a:pt x="42747" y="0"/>
                      <a:pt x="58176" y="0"/>
                    </a:cubicBezTo>
                    <a:close/>
                  </a:path>
                </a:pathLst>
              </a:custGeom>
              <a:solidFill>
                <a:srgbClr val="022873">
                  <a:alpha val="44706"/>
                </a:srgbClr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38100"/>
                <a:ext cx="1139423" cy="1570614"/>
              </a:xfrm>
              <a:prstGeom prst="rect">
                <a:avLst/>
              </a:prstGeom>
            </p:spPr>
            <p:txBody>
              <a:bodyPr lIns="41772" tIns="41772" rIns="41772" bIns="41772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56" name="Freeform 56"/>
            <p:cNvSpPr/>
            <p:nvPr/>
          </p:nvSpPr>
          <p:spPr>
            <a:xfrm>
              <a:off x="977770" y="1409149"/>
              <a:ext cx="3899881" cy="4760597"/>
            </a:xfrm>
            <a:custGeom>
              <a:avLst/>
              <a:gdLst/>
              <a:ahLst/>
              <a:cxnLst/>
              <a:rect l="l" t="t" r="r" b="b"/>
              <a:pathLst>
                <a:path w="3899881" h="4760597">
                  <a:moveTo>
                    <a:pt x="0" y="0"/>
                  </a:moveTo>
                  <a:lnTo>
                    <a:pt x="3899881" y="0"/>
                  </a:lnTo>
                  <a:lnTo>
                    <a:pt x="3899881" y="4760598"/>
                  </a:lnTo>
                  <a:lnTo>
                    <a:pt x="0" y="4760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7" name="Group 57"/>
            <p:cNvGrpSpPr/>
            <p:nvPr/>
          </p:nvGrpSpPr>
          <p:grpSpPr>
            <a:xfrm>
              <a:off x="4821253" y="6731406"/>
              <a:ext cx="660989" cy="660989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709" tIns="33709" rIns="33709" bIns="33709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5013697" y="6939553"/>
              <a:ext cx="276101" cy="244695"/>
            </a:xfrm>
            <a:custGeom>
              <a:avLst/>
              <a:gdLst/>
              <a:ahLst/>
              <a:cxnLst/>
              <a:rect l="l" t="t" r="r" b="b"/>
              <a:pathLst>
                <a:path w="276101" h="244695">
                  <a:moveTo>
                    <a:pt x="0" y="0"/>
                  </a:moveTo>
                  <a:lnTo>
                    <a:pt x="276101" y="0"/>
                  </a:lnTo>
                  <a:lnTo>
                    <a:pt x="276101" y="244695"/>
                  </a:lnTo>
                  <a:lnTo>
                    <a:pt x="0" y="244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854029" y="652109"/>
              <a:ext cx="4226830" cy="439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197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Importância Ambiental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967298" y="4609286"/>
              <a:ext cx="3910353" cy="79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1"/>
                </a:lnSpc>
                <a:spcBef>
                  <a:spcPct val="0"/>
                </a:spcBef>
              </a:pPr>
              <a:r>
                <a:rPr lang="en-US" sz="1736">
                  <a:solidFill>
                    <a:srgbClr val="D4DD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 </a:t>
              </a:r>
              <a:r>
                <a:rPr lang="en-US" sz="1736" b="1">
                  <a:solidFill>
                    <a:srgbClr val="64D19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Mata Atlântica</a:t>
              </a:r>
              <a:r>
                <a:rPr lang="en-US" sz="1736">
                  <a:solidFill>
                    <a:srgbClr val="87A8E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736">
                  <a:solidFill>
                    <a:srgbClr val="D4DDE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original do país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612979" y="1861901"/>
              <a:ext cx="4438957" cy="2434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00"/>
                </a:lnSpc>
                <a:spcBef>
                  <a:spcPct val="0"/>
                </a:spcBef>
              </a:pPr>
              <a:r>
                <a:rPr lang="en-US" sz="10928">
                  <a:solidFill>
                    <a:srgbClr val="64D19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23% 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633747" y="6910978"/>
              <a:ext cx="3649790" cy="31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68"/>
                </a:lnSpc>
                <a:spcBef>
                  <a:spcPct val="0"/>
                </a:spcBef>
              </a:pPr>
              <a:r>
                <a:rPr lang="en-US" sz="1405">
                  <a:solidFill>
                    <a:srgbClr val="59719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Portal do Governo de SP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7926379" y="4480905"/>
            <a:ext cx="2847366" cy="1153739"/>
            <a:chOff x="0" y="0"/>
            <a:chExt cx="749924" cy="30386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749924" cy="303866"/>
            </a:xfrm>
            <a:custGeom>
              <a:avLst/>
              <a:gdLst/>
              <a:ahLst/>
              <a:cxnLst/>
              <a:rect l="l" t="t" r="r" b="b"/>
              <a:pathLst>
                <a:path w="749924" h="303866">
                  <a:moveTo>
                    <a:pt x="103321" y="0"/>
                  </a:moveTo>
                  <a:lnTo>
                    <a:pt x="646602" y="0"/>
                  </a:lnTo>
                  <a:cubicBezTo>
                    <a:pt x="703665" y="0"/>
                    <a:pt x="749924" y="46258"/>
                    <a:pt x="749924" y="103321"/>
                  </a:cubicBezTo>
                  <a:lnTo>
                    <a:pt x="749924" y="200544"/>
                  </a:lnTo>
                  <a:cubicBezTo>
                    <a:pt x="749924" y="227947"/>
                    <a:pt x="739038" y="254227"/>
                    <a:pt x="719661" y="273603"/>
                  </a:cubicBezTo>
                  <a:cubicBezTo>
                    <a:pt x="700285" y="292980"/>
                    <a:pt x="674005" y="303866"/>
                    <a:pt x="646602" y="303866"/>
                  </a:cubicBezTo>
                  <a:lnTo>
                    <a:pt x="103321" y="303866"/>
                  </a:lnTo>
                  <a:cubicBezTo>
                    <a:pt x="75919" y="303866"/>
                    <a:pt x="49639" y="292980"/>
                    <a:pt x="30262" y="273603"/>
                  </a:cubicBezTo>
                  <a:cubicBezTo>
                    <a:pt x="10886" y="254227"/>
                    <a:pt x="0" y="227947"/>
                    <a:pt x="0" y="200544"/>
                  </a:cubicBezTo>
                  <a:lnTo>
                    <a:pt x="0" y="103321"/>
                  </a:lnTo>
                  <a:cubicBezTo>
                    <a:pt x="0" y="75919"/>
                    <a:pt x="10886" y="49639"/>
                    <a:pt x="30262" y="30262"/>
                  </a:cubicBezTo>
                  <a:cubicBezTo>
                    <a:pt x="49639" y="10886"/>
                    <a:pt x="75919" y="0"/>
                    <a:pt x="103321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749924" cy="34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614524" y="447137"/>
            <a:ext cx="2012391" cy="38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1"/>
              </a:lnSpc>
              <a:spcBef>
                <a:spcPct val="0"/>
              </a:spcBef>
            </a:pPr>
            <a:r>
              <a:rPr lang="en-US" sz="2243" b="1">
                <a:solidFill>
                  <a:srgbClr val="7C93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7448911" y="310268"/>
            <a:ext cx="477468" cy="5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D4DD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54883" y="2393016"/>
            <a:ext cx="44440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54883" y="4296550"/>
            <a:ext cx="347207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8FAFF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e desenvolvimento do tema</a:t>
            </a:r>
          </a:p>
        </p:txBody>
      </p:sp>
      <p:sp>
        <p:nvSpPr>
          <p:cNvPr id="72" name="Freeform 72"/>
          <p:cNvSpPr/>
          <p:nvPr/>
        </p:nvSpPr>
        <p:spPr>
          <a:xfrm>
            <a:off x="-1365984" y="-1416908"/>
            <a:ext cx="3992899" cy="4029531"/>
          </a:xfrm>
          <a:custGeom>
            <a:avLst/>
            <a:gdLst/>
            <a:ahLst/>
            <a:cxnLst/>
            <a:rect l="l" t="t" r="r" b="b"/>
            <a:pathLst>
              <a:path w="3992899" h="4029531">
                <a:moveTo>
                  <a:pt x="0" y="0"/>
                </a:moveTo>
                <a:lnTo>
                  <a:pt x="3992899" y="0"/>
                </a:lnTo>
                <a:lnTo>
                  <a:pt x="3992899" y="4029531"/>
                </a:lnTo>
                <a:lnTo>
                  <a:pt x="0" y="4029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2626915" y="8499232"/>
            <a:ext cx="3992899" cy="4029531"/>
          </a:xfrm>
          <a:custGeom>
            <a:avLst/>
            <a:gdLst/>
            <a:ahLst/>
            <a:cxnLst/>
            <a:rect l="l" t="t" r="r" b="b"/>
            <a:pathLst>
              <a:path w="3992899" h="4029531">
                <a:moveTo>
                  <a:pt x="0" y="0"/>
                </a:moveTo>
                <a:lnTo>
                  <a:pt x="3992899" y="0"/>
                </a:lnTo>
                <a:lnTo>
                  <a:pt x="3992899" y="4029531"/>
                </a:lnTo>
                <a:lnTo>
                  <a:pt x="0" y="4029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1364" y="2657821"/>
            <a:ext cx="4129103" cy="5086330"/>
            <a:chOff x="0" y="0"/>
            <a:chExt cx="1071325" cy="1319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325" cy="1319684"/>
            </a:xfrm>
            <a:custGeom>
              <a:avLst/>
              <a:gdLst/>
              <a:ahLst/>
              <a:cxnLst/>
              <a:rect l="l" t="t" r="r" b="b"/>
              <a:pathLst>
                <a:path w="1071325" h="1319684">
                  <a:moveTo>
                    <a:pt x="61874" y="0"/>
                  </a:moveTo>
                  <a:lnTo>
                    <a:pt x="1009451" y="0"/>
                  </a:lnTo>
                  <a:cubicBezTo>
                    <a:pt x="1043623" y="0"/>
                    <a:pt x="1071325" y="27702"/>
                    <a:pt x="1071325" y="61874"/>
                  </a:cubicBezTo>
                  <a:lnTo>
                    <a:pt x="1071325" y="1257810"/>
                  </a:lnTo>
                  <a:cubicBezTo>
                    <a:pt x="1071325" y="1291982"/>
                    <a:pt x="1043623" y="1319684"/>
                    <a:pt x="1009451" y="1319684"/>
                  </a:cubicBezTo>
                  <a:lnTo>
                    <a:pt x="61874" y="1319684"/>
                  </a:lnTo>
                  <a:cubicBezTo>
                    <a:pt x="45464" y="1319684"/>
                    <a:pt x="29726" y="1313165"/>
                    <a:pt x="18122" y="1301562"/>
                  </a:cubicBezTo>
                  <a:cubicBezTo>
                    <a:pt x="6519" y="1289958"/>
                    <a:pt x="0" y="1274220"/>
                    <a:pt x="0" y="1257810"/>
                  </a:cubicBezTo>
                  <a:lnTo>
                    <a:pt x="0" y="61874"/>
                  </a:lnTo>
                  <a:cubicBezTo>
                    <a:pt x="0" y="27702"/>
                    <a:pt x="27702" y="0"/>
                    <a:pt x="61874" y="0"/>
                  </a:cubicBezTo>
                  <a:close/>
                </a:path>
              </a:pathLst>
            </a:custGeom>
            <a:solidFill>
              <a:srgbClr val="022873">
                <a:alpha val="4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71325" cy="1357784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92914" y="6887101"/>
            <a:ext cx="495742" cy="4957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09" tIns="33709" rIns="33709" bIns="33709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37247" y="7043212"/>
            <a:ext cx="207076" cy="183521"/>
          </a:xfrm>
          <a:custGeom>
            <a:avLst/>
            <a:gdLst/>
            <a:ahLst/>
            <a:cxnLst/>
            <a:rect l="l" t="t" r="r" b="b"/>
            <a:pathLst>
              <a:path w="207076" h="183521">
                <a:moveTo>
                  <a:pt x="0" y="0"/>
                </a:moveTo>
                <a:lnTo>
                  <a:pt x="207076" y="0"/>
                </a:lnTo>
                <a:lnTo>
                  <a:pt x="207076" y="183521"/>
                </a:lnTo>
                <a:lnTo>
                  <a:pt x="0" y="183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92513" y="3804168"/>
            <a:ext cx="3229210" cy="2507214"/>
          </a:xfrm>
          <a:custGeom>
            <a:avLst/>
            <a:gdLst/>
            <a:ahLst/>
            <a:cxnLst/>
            <a:rect l="l" t="t" r="r" b="b"/>
            <a:pathLst>
              <a:path w="3229210" h="2507214">
                <a:moveTo>
                  <a:pt x="0" y="0"/>
                </a:moveTo>
                <a:lnTo>
                  <a:pt x="3229210" y="0"/>
                </a:lnTo>
                <a:lnTo>
                  <a:pt x="3229210" y="2507214"/>
                </a:lnTo>
                <a:lnTo>
                  <a:pt x="0" y="250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119380" y="4078312"/>
            <a:ext cx="143426" cy="148975"/>
            <a:chOff x="0" y="0"/>
            <a:chExt cx="78252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19380" y="4683785"/>
            <a:ext cx="143426" cy="148975"/>
            <a:chOff x="0" y="0"/>
            <a:chExt cx="78252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19380" y="5292877"/>
            <a:ext cx="143426" cy="148975"/>
            <a:chOff x="0" y="0"/>
            <a:chExt cx="782524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19380" y="5888287"/>
            <a:ext cx="143426" cy="148975"/>
            <a:chOff x="0" y="0"/>
            <a:chExt cx="782524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35114" y="4016541"/>
            <a:ext cx="2957338" cy="2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Turismo Histórico;</a:t>
            </a:r>
          </a:p>
          <a:p>
            <a:pPr algn="l">
              <a:lnSpc>
                <a:spcPts val="2431"/>
              </a:lnSpc>
            </a:pPr>
            <a:endParaRPr lang="en-US" sz="1736">
              <a:solidFill>
                <a:srgbClr val="D4DD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31"/>
              </a:lnSpc>
            </a:pPr>
            <a:r>
              <a: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Turismo Gastronômico; </a:t>
            </a:r>
          </a:p>
          <a:p>
            <a:pPr algn="l">
              <a:lnSpc>
                <a:spcPts val="2431"/>
              </a:lnSpc>
            </a:pPr>
            <a:endParaRPr lang="en-US" sz="1736">
              <a:solidFill>
                <a:srgbClr val="D4DD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31"/>
              </a:lnSpc>
            </a:pPr>
            <a:r>
              <a: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Turismo Ecológico; </a:t>
            </a:r>
          </a:p>
          <a:p>
            <a:pPr algn="l">
              <a:lnSpc>
                <a:spcPts val="2431"/>
              </a:lnSpc>
            </a:pPr>
            <a:endParaRPr lang="en-US" sz="1736">
              <a:solidFill>
                <a:srgbClr val="D4DD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31"/>
              </a:lnSpc>
            </a:pPr>
            <a:r>
              <a:rPr lang="en-US" sz="1736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Turismo de Aventura.</a:t>
            </a:r>
          </a:p>
          <a:p>
            <a:pPr algn="l">
              <a:lnSpc>
                <a:spcPts val="2431"/>
              </a:lnSpc>
              <a:spcBef>
                <a:spcPct val="0"/>
              </a:spcBef>
            </a:pPr>
            <a:endParaRPr lang="en-US" sz="1736">
              <a:solidFill>
                <a:srgbClr val="D4D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80453" y="3044981"/>
            <a:ext cx="2750925" cy="3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Eixo Turístico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54883" y="3606707"/>
            <a:ext cx="994881" cy="137832"/>
            <a:chOff x="0" y="0"/>
            <a:chExt cx="262026" cy="363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2026" cy="36301"/>
            </a:xfrm>
            <a:custGeom>
              <a:avLst/>
              <a:gdLst/>
              <a:ahLst/>
              <a:cxnLst/>
              <a:rect l="l" t="t" r="r" b="b"/>
              <a:pathLst>
                <a:path w="262026" h="36301">
                  <a:moveTo>
                    <a:pt x="18151" y="0"/>
                  </a:moveTo>
                  <a:lnTo>
                    <a:pt x="243876" y="0"/>
                  </a:lnTo>
                  <a:cubicBezTo>
                    <a:pt x="248689" y="0"/>
                    <a:pt x="253306" y="1912"/>
                    <a:pt x="256710" y="5316"/>
                  </a:cubicBezTo>
                  <a:cubicBezTo>
                    <a:pt x="260114" y="8720"/>
                    <a:pt x="262026" y="13337"/>
                    <a:pt x="262026" y="18151"/>
                  </a:cubicBezTo>
                  <a:lnTo>
                    <a:pt x="262026" y="18151"/>
                  </a:lnTo>
                  <a:cubicBezTo>
                    <a:pt x="262026" y="22965"/>
                    <a:pt x="260114" y="27581"/>
                    <a:pt x="256710" y="30985"/>
                  </a:cubicBezTo>
                  <a:cubicBezTo>
                    <a:pt x="253306" y="34389"/>
                    <a:pt x="248689" y="36301"/>
                    <a:pt x="243876" y="36301"/>
                  </a:cubicBezTo>
                  <a:lnTo>
                    <a:pt x="18151" y="36301"/>
                  </a:lnTo>
                  <a:cubicBezTo>
                    <a:pt x="13337" y="36301"/>
                    <a:pt x="8720" y="34389"/>
                    <a:pt x="5316" y="30985"/>
                  </a:cubicBezTo>
                  <a:cubicBezTo>
                    <a:pt x="1912" y="27581"/>
                    <a:pt x="0" y="22965"/>
                    <a:pt x="0" y="18151"/>
                  </a:cubicBezTo>
                  <a:lnTo>
                    <a:pt x="0" y="18151"/>
                  </a:lnTo>
                  <a:cubicBezTo>
                    <a:pt x="0" y="13337"/>
                    <a:pt x="1912" y="8720"/>
                    <a:pt x="5316" y="5316"/>
                  </a:cubicBezTo>
                  <a:cubicBezTo>
                    <a:pt x="8720" y="1912"/>
                    <a:pt x="13337" y="0"/>
                    <a:pt x="18151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62026" cy="74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485969" y="9874987"/>
            <a:ext cx="1316062" cy="75089"/>
            <a:chOff x="0" y="0"/>
            <a:chExt cx="1754749" cy="100119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10192" cy="100119"/>
              <a:chOff x="0" y="0"/>
              <a:chExt cx="116790" cy="2291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16790" cy="22919"/>
              </a:xfrm>
              <a:custGeom>
                <a:avLst/>
                <a:gdLst/>
                <a:ahLst/>
                <a:cxnLst/>
                <a:rect l="l" t="t" r="r" b="b"/>
                <a:pathLst>
                  <a:path w="116790" h="22919">
                    <a:moveTo>
                      <a:pt x="11459" y="0"/>
                    </a:moveTo>
                    <a:lnTo>
                      <a:pt x="105330" y="0"/>
                    </a:lnTo>
                    <a:cubicBezTo>
                      <a:pt x="108370" y="0"/>
                      <a:pt x="111284" y="1207"/>
                      <a:pt x="113433" y="3356"/>
                    </a:cubicBezTo>
                    <a:cubicBezTo>
                      <a:pt x="115582" y="5505"/>
                      <a:pt x="116790" y="8420"/>
                      <a:pt x="116790" y="11459"/>
                    </a:cubicBezTo>
                    <a:lnTo>
                      <a:pt x="116790" y="11459"/>
                    </a:lnTo>
                    <a:cubicBezTo>
                      <a:pt x="116790" y="14498"/>
                      <a:pt x="115582" y="17413"/>
                      <a:pt x="113433" y="19562"/>
                    </a:cubicBezTo>
                    <a:cubicBezTo>
                      <a:pt x="111284" y="21711"/>
                      <a:pt x="108370" y="22919"/>
                      <a:pt x="105330" y="22919"/>
                    </a:cubicBezTo>
                    <a:lnTo>
                      <a:pt x="11459" y="22919"/>
                    </a:lnTo>
                    <a:cubicBezTo>
                      <a:pt x="8420" y="22919"/>
                      <a:pt x="5505" y="21711"/>
                      <a:pt x="3356" y="19562"/>
                    </a:cubicBezTo>
                    <a:cubicBezTo>
                      <a:pt x="1207" y="17413"/>
                      <a:pt x="0" y="14498"/>
                      <a:pt x="0" y="11459"/>
                    </a:cubicBezTo>
                    <a:lnTo>
                      <a:pt x="0" y="11459"/>
                    </a:lnTo>
                    <a:cubicBezTo>
                      <a:pt x="0" y="8420"/>
                      <a:pt x="1207" y="5505"/>
                      <a:pt x="3356" y="3356"/>
                    </a:cubicBezTo>
                    <a:cubicBezTo>
                      <a:pt x="5505" y="1207"/>
                      <a:pt x="8420" y="0"/>
                      <a:pt x="11459" y="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16790" cy="610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24775" y="0"/>
              <a:ext cx="510192" cy="100119"/>
              <a:chOff x="0" y="0"/>
              <a:chExt cx="116790" cy="2291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16790" cy="22919"/>
              </a:xfrm>
              <a:custGeom>
                <a:avLst/>
                <a:gdLst/>
                <a:ahLst/>
                <a:cxnLst/>
                <a:rect l="l" t="t" r="r" b="b"/>
                <a:pathLst>
                  <a:path w="116790" h="22919">
                    <a:moveTo>
                      <a:pt x="11459" y="0"/>
                    </a:moveTo>
                    <a:lnTo>
                      <a:pt x="105330" y="0"/>
                    </a:lnTo>
                    <a:cubicBezTo>
                      <a:pt x="108370" y="0"/>
                      <a:pt x="111284" y="1207"/>
                      <a:pt x="113433" y="3356"/>
                    </a:cubicBezTo>
                    <a:cubicBezTo>
                      <a:pt x="115582" y="5505"/>
                      <a:pt x="116790" y="8420"/>
                      <a:pt x="116790" y="11459"/>
                    </a:cubicBezTo>
                    <a:lnTo>
                      <a:pt x="116790" y="11459"/>
                    </a:lnTo>
                    <a:cubicBezTo>
                      <a:pt x="116790" y="14498"/>
                      <a:pt x="115582" y="17413"/>
                      <a:pt x="113433" y="19562"/>
                    </a:cubicBezTo>
                    <a:cubicBezTo>
                      <a:pt x="111284" y="21711"/>
                      <a:pt x="108370" y="22919"/>
                      <a:pt x="105330" y="22919"/>
                    </a:cubicBezTo>
                    <a:lnTo>
                      <a:pt x="11459" y="22919"/>
                    </a:lnTo>
                    <a:cubicBezTo>
                      <a:pt x="8420" y="22919"/>
                      <a:pt x="5505" y="21711"/>
                      <a:pt x="3356" y="19562"/>
                    </a:cubicBezTo>
                    <a:cubicBezTo>
                      <a:pt x="1207" y="17413"/>
                      <a:pt x="0" y="14498"/>
                      <a:pt x="0" y="11459"/>
                    </a:cubicBezTo>
                    <a:lnTo>
                      <a:pt x="0" y="11459"/>
                    </a:lnTo>
                    <a:cubicBezTo>
                      <a:pt x="0" y="8420"/>
                      <a:pt x="1207" y="5505"/>
                      <a:pt x="3356" y="3356"/>
                    </a:cubicBezTo>
                    <a:cubicBezTo>
                      <a:pt x="5505" y="1207"/>
                      <a:pt x="8420" y="0"/>
                      <a:pt x="11459" y="0"/>
                    </a:cubicBez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16790" cy="610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244557" y="0"/>
              <a:ext cx="510192" cy="100119"/>
              <a:chOff x="0" y="0"/>
              <a:chExt cx="116790" cy="2291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6790" cy="22919"/>
              </a:xfrm>
              <a:custGeom>
                <a:avLst/>
                <a:gdLst/>
                <a:ahLst/>
                <a:cxnLst/>
                <a:rect l="l" t="t" r="r" b="b"/>
                <a:pathLst>
                  <a:path w="116790" h="22919">
                    <a:moveTo>
                      <a:pt x="11459" y="0"/>
                    </a:moveTo>
                    <a:lnTo>
                      <a:pt x="105330" y="0"/>
                    </a:lnTo>
                    <a:cubicBezTo>
                      <a:pt x="108370" y="0"/>
                      <a:pt x="111284" y="1207"/>
                      <a:pt x="113433" y="3356"/>
                    </a:cubicBezTo>
                    <a:cubicBezTo>
                      <a:pt x="115582" y="5505"/>
                      <a:pt x="116790" y="8420"/>
                      <a:pt x="116790" y="11459"/>
                    </a:cubicBezTo>
                    <a:lnTo>
                      <a:pt x="116790" y="11459"/>
                    </a:lnTo>
                    <a:cubicBezTo>
                      <a:pt x="116790" y="14498"/>
                      <a:pt x="115582" y="17413"/>
                      <a:pt x="113433" y="19562"/>
                    </a:cubicBezTo>
                    <a:cubicBezTo>
                      <a:pt x="111284" y="21711"/>
                      <a:pt x="108370" y="22919"/>
                      <a:pt x="105330" y="22919"/>
                    </a:cubicBezTo>
                    <a:lnTo>
                      <a:pt x="11459" y="22919"/>
                    </a:lnTo>
                    <a:cubicBezTo>
                      <a:pt x="8420" y="22919"/>
                      <a:pt x="5505" y="21711"/>
                      <a:pt x="3356" y="19562"/>
                    </a:cubicBezTo>
                    <a:cubicBezTo>
                      <a:pt x="1207" y="17413"/>
                      <a:pt x="0" y="14498"/>
                      <a:pt x="0" y="11459"/>
                    </a:cubicBezTo>
                    <a:lnTo>
                      <a:pt x="0" y="11459"/>
                    </a:lnTo>
                    <a:cubicBezTo>
                      <a:pt x="0" y="8420"/>
                      <a:pt x="1207" y="5505"/>
                      <a:pt x="3356" y="3356"/>
                    </a:cubicBezTo>
                    <a:cubicBezTo>
                      <a:pt x="5505" y="1207"/>
                      <a:pt x="8420" y="0"/>
                      <a:pt x="11459" y="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16790" cy="610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</p:grpSp>
      <p:sp>
        <p:nvSpPr>
          <p:cNvPr id="37" name="Freeform 37"/>
          <p:cNvSpPr/>
          <p:nvPr/>
        </p:nvSpPr>
        <p:spPr>
          <a:xfrm>
            <a:off x="4542336" y="1913006"/>
            <a:ext cx="2713109" cy="2713109"/>
          </a:xfrm>
          <a:custGeom>
            <a:avLst/>
            <a:gdLst/>
            <a:ahLst/>
            <a:cxnLst/>
            <a:rect l="l" t="t" r="r" b="b"/>
            <a:pathLst>
              <a:path w="2713109" h="2713109">
                <a:moveTo>
                  <a:pt x="0" y="0"/>
                </a:moveTo>
                <a:lnTo>
                  <a:pt x="2713109" y="0"/>
                </a:lnTo>
                <a:lnTo>
                  <a:pt x="2713109" y="2713109"/>
                </a:lnTo>
                <a:lnTo>
                  <a:pt x="0" y="271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5898891" y="3500412"/>
            <a:ext cx="106295" cy="10629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091432" y="3500412"/>
            <a:ext cx="106295" cy="106295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54883" y="6369217"/>
            <a:ext cx="2744368" cy="682215"/>
            <a:chOff x="0" y="0"/>
            <a:chExt cx="3659157" cy="90962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3659157" cy="909620"/>
              <a:chOff x="0" y="0"/>
              <a:chExt cx="722797" cy="17967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722797" cy="179678"/>
              </a:xfrm>
              <a:custGeom>
                <a:avLst/>
                <a:gdLst/>
                <a:ahLst/>
                <a:cxnLst/>
                <a:rect l="l" t="t" r="r" b="b"/>
                <a:pathLst>
                  <a:path w="722797" h="179678">
                    <a:moveTo>
                      <a:pt x="89839" y="0"/>
                    </a:moveTo>
                    <a:lnTo>
                      <a:pt x="632957" y="0"/>
                    </a:lnTo>
                    <a:cubicBezTo>
                      <a:pt x="682574" y="0"/>
                      <a:pt x="722797" y="40222"/>
                      <a:pt x="722797" y="89839"/>
                    </a:cubicBezTo>
                    <a:lnTo>
                      <a:pt x="722797" y="89839"/>
                    </a:lnTo>
                    <a:cubicBezTo>
                      <a:pt x="722797" y="139456"/>
                      <a:pt x="682574" y="179678"/>
                      <a:pt x="632957" y="179678"/>
                    </a:cubicBezTo>
                    <a:lnTo>
                      <a:pt x="89839" y="179678"/>
                    </a:lnTo>
                    <a:cubicBezTo>
                      <a:pt x="40222" y="179678"/>
                      <a:pt x="0" y="139456"/>
                      <a:pt x="0" y="89839"/>
                    </a:cubicBezTo>
                    <a:lnTo>
                      <a:pt x="0" y="89839"/>
                    </a:lnTo>
                    <a:cubicBezTo>
                      <a:pt x="0" y="40222"/>
                      <a:pt x="40222" y="0"/>
                      <a:pt x="898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64D196"/>
                </a:solidFill>
                <a:prstDash val="solid"/>
                <a:round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722797" cy="2082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2710900" y="454810"/>
              <a:ext cx="346861" cy="0"/>
            </a:xfrm>
            <a:prstGeom prst="line">
              <a:avLst/>
            </a:prstGeom>
            <a:ln w="50800" cap="flat">
              <a:solidFill>
                <a:srgbClr val="64D196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601397" y="255961"/>
              <a:ext cx="1876828" cy="369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sz="1675" b="1" spc="8">
                  <a:solidFill>
                    <a:srgbClr val="64D19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CONTINUAR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926379" y="4480905"/>
            <a:ext cx="2847366" cy="1153739"/>
            <a:chOff x="0" y="0"/>
            <a:chExt cx="749924" cy="30386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49924" cy="303866"/>
            </a:xfrm>
            <a:custGeom>
              <a:avLst/>
              <a:gdLst/>
              <a:ahLst/>
              <a:cxnLst/>
              <a:rect l="l" t="t" r="r" b="b"/>
              <a:pathLst>
                <a:path w="749924" h="303866">
                  <a:moveTo>
                    <a:pt x="103321" y="0"/>
                  </a:moveTo>
                  <a:lnTo>
                    <a:pt x="646602" y="0"/>
                  </a:lnTo>
                  <a:cubicBezTo>
                    <a:pt x="703665" y="0"/>
                    <a:pt x="749924" y="46258"/>
                    <a:pt x="749924" y="103321"/>
                  </a:cubicBezTo>
                  <a:lnTo>
                    <a:pt x="749924" y="200544"/>
                  </a:lnTo>
                  <a:cubicBezTo>
                    <a:pt x="749924" y="227947"/>
                    <a:pt x="739038" y="254227"/>
                    <a:pt x="719661" y="273603"/>
                  </a:cubicBezTo>
                  <a:cubicBezTo>
                    <a:pt x="700285" y="292980"/>
                    <a:pt x="674005" y="303866"/>
                    <a:pt x="646602" y="303866"/>
                  </a:cubicBezTo>
                  <a:lnTo>
                    <a:pt x="103321" y="303866"/>
                  </a:lnTo>
                  <a:cubicBezTo>
                    <a:pt x="75919" y="303866"/>
                    <a:pt x="49639" y="292980"/>
                    <a:pt x="30262" y="273603"/>
                  </a:cubicBezTo>
                  <a:cubicBezTo>
                    <a:pt x="10886" y="254227"/>
                    <a:pt x="0" y="227947"/>
                    <a:pt x="0" y="200544"/>
                  </a:cubicBezTo>
                  <a:lnTo>
                    <a:pt x="0" y="103321"/>
                  </a:lnTo>
                  <a:cubicBezTo>
                    <a:pt x="0" y="75919"/>
                    <a:pt x="10886" y="49639"/>
                    <a:pt x="30262" y="30262"/>
                  </a:cubicBezTo>
                  <a:cubicBezTo>
                    <a:pt x="49639" y="10886"/>
                    <a:pt x="75919" y="0"/>
                    <a:pt x="103321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749924" cy="34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614524" y="447137"/>
            <a:ext cx="2012391" cy="38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1"/>
              </a:lnSpc>
              <a:spcBef>
                <a:spcPct val="0"/>
              </a:spcBef>
            </a:pPr>
            <a:r>
              <a:rPr lang="en-US" sz="2243" b="1">
                <a:solidFill>
                  <a:srgbClr val="7C93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448911" y="310268"/>
            <a:ext cx="477468" cy="5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D4DDE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54883" y="2393016"/>
            <a:ext cx="444400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54883" y="4296550"/>
            <a:ext cx="347207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8FAFF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e desenvolvimento do tema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366691" y="9229725"/>
            <a:ext cx="2753515" cy="23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4"/>
              </a:lnSpc>
              <a:spcBef>
                <a:spcPct val="0"/>
              </a:spcBef>
            </a:pPr>
            <a:r>
              <a:rPr lang="en-US" sz="1417">
                <a:solidFill>
                  <a:srgbClr val="59719F"/>
                </a:solidFill>
                <a:latin typeface="Montserrat"/>
                <a:ea typeface="Montserrat"/>
                <a:cs typeface="Montserrat"/>
                <a:sym typeface="Montserrat"/>
              </a:rPr>
              <a:t>PACHECO, 2023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3116235" y="1163012"/>
            <a:ext cx="3904487" cy="3866153"/>
            <a:chOff x="0" y="0"/>
            <a:chExt cx="5205983" cy="5154871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822896"/>
              <a:ext cx="5205983" cy="4331975"/>
              <a:chOff x="0" y="0"/>
              <a:chExt cx="1139423" cy="94813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139423" cy="948130"/>
              </a:xfrm>
              <a:custGeom>
                <a:avLst/>
                <a:gdLst/>
                <a:ahLst/>
                <a:cxnLst/>
                <a:rect l="l" t="t" r="r" b="b"/>
                <a:pathLst>
                  <a:path w="1139423" h="948130">
                    <a:moveTo>
                      <a:pt x="53536" y="0"/>
                    </a:moveTo>
                    <a:lnTo>
                      <a:pt x="1085887" y="0"/>
                    </a:lnTo>
                    <a:cubicBezTo>
                      <a:pt x="1115454" y="0"/>
                      <a:pt x="1139423" y="23969"/>
                      <a:pt x="1139423" y="53536"/>
                    </a:cubicBezTo>
                    <a:lnTo>
                      <a:pt x="1139423" y="894594"/>
                    </a:lnTo>
                    <a:cubicBezTo>
                      <a:pt x="1139423" y="924161"/>
                      <a:pt x="1115454" y="948130"/>
                      <a:pt x="1085887" y="948130"/>
                    </a:cubicBezTo>
                    <a:lnTo>
                      <a:pt x="53536" y="948130"/>
                    </a:lnTo>
                    <a:cubicBezTo>
                      <a:pt x="23969" y="948130"/>
                      <a:pt x="0" y="924161"/>
                      <a:pt x="0" y="894594"/>
                    </a:cubicBezTo>
                    <a:lnTo>
                      <a:pt x="0" y="53536"/>
                    </a:lnTo>
                    <a:cubicBezTo>
                      <a:pt x="0" y="23969"/>
                      <a:pt x="23969" y="0"/>
                      <a:pt x="53536" y="0"/>
                    </a:cubicBezTo>
                    <a:close/>
                  </a:path>
                </a:pathLst>
              </a:custGeom>
              <a:solidFill>
                <a:srgbClr val="022873">
                  <a:alpha val="44706"/>
                </a:srgbClr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38100"/>
                <a:ext cx="1139423" cy="986230"/>
              </a:xfrm>
              <a:prstGeom prst="rect">
                <a:avLst/>
              </a:prstGeom>
            </p:spPr>
            <p:txBody>
              <a:bodyPr lIns="37139" tIns="37139" rIns="37139" bIns="37139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81087" y="0"/>
              <a:ext cx="4443809" cy="4443809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2719" y="0"/>
                    </a:moveTo>
                    <a:lnTo>
                      <a:pt x="750081" y="0"/>
                    </a:lnTo>
                    <a:cubicBezTo>
                      <a:pt x="766715" y="0"/>
                      <a:pt x="782668" y="6608"/>
                      <a:pt x="794430" y="18370"/>
                    </a:cubicBezTo>
                    <a:cubicBezTo>
                      <a:pt x="806192" y="30132"/>
                      <a:pt x="812800" y="46085"/>
                      <a:pt x="812800" y="62719"/>
                    </a:cubicBezTo>
                    <a:lnTo>
                      <a:pt x="812800" y="750081"/>
                    </a:lnTo>
                    <a:cubicBezTo>
                      <a:pt x="812800" y="766715"/>
                      <a:pt x="806192" y="782668"/>
                      <a:pt x="794430" y="794430"/>
                    </a:cubicBezTo>
                    <a:cubicBezTo>
                      <a:pt x="782668" y="806192"/>
                      <a:pt x="766715" y="812800"/>
                      <a:pt x="750081" y="812800"/>
                    </a:cubicBezTo>
                    <a:lnTo>
                      <a:pt x="62719" y="812800"/>
                    </a:lnTo>
                    <a:cubicBezTo>
                      <a:pt x="46085" y="812800"/>
                      <a:pt x="30132" y="806192"/>
                      <a:pt x="18370" y="794430"/>
                    </a:cubicBezTo>
                    <a:cubicBezTo>
                      <a:pt x="6608" y="782668"/>
                      <a:pt x="0" y="766715"/>
                      <a:pt x="0" y="750081"/>
                    </a:cubicBezTo>
                    <a:lnTo>
                      <a:pt x="0" y="62719"/>
                    </a:lnTo>
                    <a:cubicBezTo>
                      <a:pt x="0" y="46085"/>
                      <a:pt x="6608" y="30132"/>
                      <a:pt x="18370" y="18370"/>
                    </a:cubicBezTo>
                    <a:cubicBezTo>
                      <a:pt x="30132" y="6608"/>
                      <a:pt x="46085" y="0"/>
                      <a:pt x="62719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440864" y="4593034"/>
              <a:ext cx="3671353" cy="309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417">
                  <a:solidFill>
                    <a:srgbClr val="59719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ODS 8 - ONU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3116235" y="5186965"/>
            <a:ext cx="3904487" cy="3937023"/>
            <a:chOff x="0" y="0"/>
            <a:chExt cx="5205983" cy="5249364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917389"/>
              <a:ext cx="5205983" cy="4331975"/>
              <a:chOff x="0" y="0"/>
              <a:chExt cx="1139423" cy="94813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139423" cy="948130"/>
              </a:xfrm>
              <a:custGeom>
                <a:avLst/>
                <a:gdLst/>
                <a:ahLst/>
                <a:cxnLst/>
                <a:rect l="l" t="t" r="r" b="b"/>
                <a:pathLst>
                  <a:path w="1139423" h="948130">
                    <a:moveTo>
                      <a:pt x="53536" y="0"/>
                    </a:moveTo>
                    <a:lnTo>
                      <a:pt x="1085887" y="0"/>
                    </a:lnTo>
                    <a:cubicBezTo>
                      <a:pt x="1115454" y="0"/>
                      <a:pt x="1139423" y="23969"/>
                      <a:pt x="1139423" y="53536"/>
                    </a:cubicBezTo>
                    <a:lnTo>
                      <a:pt x="1139423" y="894594"/>
                    </a:lnTo>
                    <a:cubicBezTo>
                      <a:pt x="1139423" y="924161"/>
                      <a:pt x="1115454" y="948130"/>
                      <a:pt x="1085887" y="948130"/>
                    </a:cubicBezTo>
                    <a:lnTo>
                      <a:pt x="53536" y="948130"/>
                    </a:lnTo>
                    <a:cubicBezTo>
                      <a:pt x="23969" y="948130"/>
                      <a:pt x="0" y="924161"/>
                      <a:pt x="0" y="894594"/>
                    </a:cubicBezTo>
                    <a:lnTo>
                      <a:pt x="0" y="53536"/>
                    </a:lnTo>
                    <a:cubicBezTo>
                      <a:pt x="0" y="23969"/>
                      <a:pt x="23969" y="0"/>
                      <a:pt x="53536" y="0"/>
                    </a:cubicBezTo>
                    <a:close/>
                  </a:path>
                </a:pathLst>
              </a:custGeom>
              <a:solidFill>
                <a:srgbClr val="022873">
                  <a:alpha val="44706"/>
                </a:srgbClr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1139423" cy="986230"/>
              </a:xfrm>
              <a:prstGeom prst="rect">
                <a:avLst/>
              </a:prstGeom>
            </p:spPr>
            <p:txBody>
              <a:bodyPr lIns="37139" tIns="37139" rIns="37139" bIns="37139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393700" y="0"/>
              <a:ext cx="4443809" cy="4443809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62719" y="0"/>
                    </a:moveTo>
                    <a:lnTo>
                      <a:pt x="750081" y="0"/>
                    </a:lnTo>
                    <a:cubicBezTo>
                      <a:pt x="766715" y="0"/>
                      <a:pt x="782668" y="6608"/>
                      <a:pt x="794430" y="18370"/>
                    </a:cubicBezTo>
                    <a:cubicBezTo>
                      <a:pt x="806192" y="30132"/>
                      <a:pt x="812800" y="46085"/>
                      <a:pt x="812800" y="62719"/>
                    </a:cubicBezTo>
                    <a:lnTo>
                      <a:pt x="812800" y="750081"/>
                    </a:lnTo>
                    <a:cubicBezTo>
                      <a:pt x="812800" y="766715"/>
                      <a:pt x="806192" y="782668"/>
                      <a:pt x="794430" y="794430"/>
                    </a:cubicBezTo>
                    <a:cubicBezTo>
                      <a:pt x="782668" y="806192"/>
                      <a:pt x="766715" y="812800"/>
                      <a:pt x="750081" y="812800"/>
                    </a:cubicBezTo>
                    <a:lnTo>
                      <a:pt x="62719" y="812800"/>
                    </a:lnTo>
                    <a:cubicBezTo>
                      <a:pt x="46085" y="812800"/>
                      <a:pt x="30132" y="806192"/>
                      <a:pt x="18370" y="794430"/>
                    </a:cubicBezTo>
                    <a:cubicBezTo>
                      <a:pt x="6608" y="782668"/>
                      <a:pt x="0" y="766715"/>
                      <a:pt x="0" y="750081"/>
                    </a:cubicBezTo>
                    <a:lnTo>
                      <a:pt x="0" y="62719"/>
                    </a:lnTo>
                    <a:cubicBezTo>
                      <a:pt x="0" y="46085"/>
                      <a:pt x="6608" y="30132"/>
                      <a:pt x="18370" y="18370"/>
                    </a:cubicBezTo>
                    <a:cubicBezTo>
                      <a:pt x="30132" y="6608"/>
                      <a:pt x="46085" y="0"/>
                      <a:pt x="62719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58173" t="-10390" r="-59470" b="-12034"/>
                </a:stretch>
              </a:blipFill>
            </p:spPr>
          </p:sp>
        </p:grpSp>
        <p:sp>
          <p:nvSpPr>
            <p:cNvPr id="71" name="TextBox 71"/>
            <p:cNvSpPr txBox="1"/>
            <p:nvPr/>
          </p:nvSpPr>
          <p:spPr>
            <a:xfrm>
              <a:off x="440864" y="4631134"/>
              <a:ext cx="3671353" cy="309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4"/>
                </a:lnSpc>
                <a:spcBef>
                  <a:spcPct val="0"/>
                </a:spcBef>
              </a:pPr>
              <a:r>
                <a:rPr lang="en-US" sz="1417">
                  <a:solidFill>
                    <a:srgbClr val="59719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ODS 15 - ONU </a:t>
              </a:r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9102066" y="7047533"/>
            <a:ext cx="2536273" cy="24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8"/>
              </a:lnSpc>
              <a:spcBef>
                <a:spcPct val="0"/>
              </a:spcBef>
            </a:pPr>
            <a:r>
              <a:rPr lang="en-US" sz="1405">
                <a:solidFill>
                  <a:srgbClr val="59719F"/>
                </a:solidFill>
                <a:latin typeface="Montserrat"/>
                <a:ea typeface="Montserrat"/>
                <a:cs typeface="Montserrat"/>
                <a:sym typeface="Montserrat"/>
              </a:rPr>
              <a:t>PAYTOUR</a:t>
            </a:r>
          </a:p>
        </p:txBody>
      </p:sp>
      <p:sp>
        <p:nvSpPr>
          <p:cNvPr id="73" name="Freeform 73"/>
          <p:cNvSpPr/>
          <p:nvPr/>
        </p:nvSpPr>
        <p:spPr>
          <a:xfrm>
            <a:off x="-1365984" y="-1416908"/>
            <a:ext cx="3992899" cy="4029531"/>
          </a:xfrm>
          <a:custGeom>
            <a:avLst/>
            <a:gdLst/>
            <a:ahLst/>
            <a:cxnLst/>
            <a:rect l="l" t="t" r="r" b="b"/>
            <a:pathLst>
              <a:path w="3992899" h="4029531">
                <a:moveTo>
                  <a:pt x="0" y="0"/>
                </a:moveTo>
                <a:lnTo>
                  <a:pt x="3992899" y="0"/>
                </a:lnTo>
                <a:lnTo>
                  <a:pt x="3992899" y="4029531"/>
                </a:lnTo>
                <a:lnTo>
                  <a:pt x="0" y="4029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2626915" y="8499232"/>
            <a:ext cx="3992899" cy="4029531"/>
          </a:xfrm>
          <a:custGeom>
            <a:avLst/>
            <a:gdLst/>
            <a:ahLst/>
            <a:cxnLst/>
            <a:rect l="l" t="t" r="r" b="b"/>
            <a:pathLst>
              <a:path w="3992899" h="4029531">
                <a:moveTo>
                  <a:pt x="0" y="0"/>
                </a:moveTo>
                <a:lnTo>
                  <a:pt x="3992899" y="0"/>
                </a:lnTo>
                <a:lnTo>
                  <a:pt x="3992899" y="4029531"/>
                </a:lnTo>
                <a:lnTo>
                  <a:pt x="0" y="4029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44076" y="6238943"/>
            <a:ext cx="0" cy="513042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" name="AutoShape 3"/>
          <p:cNvSpPr/>
          <p:nvPr/>
        </p:nvSpPr>
        <p:spPr>
          <a:xfrm flipV="1">
            <a:off x="6400002" y="4499528"/>
            <a:ext cx="0" cy="513042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 flipV="1">
            <a:off x="11987489" y="4499528"/>
            <a:ext cx="0" cy="513042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9179873" y="6238943"/>
            <a:ext cx="0" cy="513042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14764107" y="6238943"/>
            <a:ext cx="0" cy="513042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 flipV="1">
            <a:off x="1607495" y="5646405"/>
            <a:ext cx="15073010" cy="0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8" name="Group 8"/>
          <p:cNvGrpSpPr/>
          <p:nvPr/>
        </p:nvGrpSpPr>
        <p:grpSpPr>
          <a:xfrm>
            <a:off x="2822011" y="4899961"/>
            <a:ext cx="1464313" cy="1464313"/>
            <a:chOff x="0" y="0"/>
            <a:chExt cx="1952417" cy="195241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952417" cy="195241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4D19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488345" y="498891"/>
              <a:ext cx="1002008" cy="954635"/>
              <a:chOff x="0" y="0"/>
              <a:chExt cx="1772920" cy="16891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8890" y="-5080"/>
                <a:ext cx="1789430" cy="1701800"/>
              </a:xfrm>
              <a:custGeom>
                <a:avLst/>
                <a:gdLst/>
                <a:ahLst/>
                <a:cxnLst/>
                <a:rect l="l" t="t" r="r" b="b"/>
                <a:pathLst>
                  <a:path w="1789430" h="1701800">
                    <a:moveTo>
                      <a:pt x="922020" y="21590"/>
                    </a:moveTo>
                    <a:lnTo>
                      <a:pt x="1172210" y="529590"/>
                    </a:lnTo>
                    <a:cubicBezTo>
                      <a:pt x="1176020" y="538480"/>
                      <a:pt x="1184910" y="544830"/>
                      <a:pt x="1195070" y="546100"/>
                    </a:cubicBezTo>
                    <a:lnTo>
                      <a:pt x="1755140" y="627380"/>
                    </a:lnTo>
                    <a:cubicBezTo>
                      <a:pt x="1779270" y="631190"/>
                      <a:pt x="1789430" y="661670"/>
                      <a:pt x="1771650" y="678180"/>
                    </a:cubicBezTo>
                    <a:lnTo>
                      <a:pt x="1366520" y="1073150"/>
                    </a:lnTo>
                    <a:cubicBezTo>
                      <a:pt x="1358900" y="1079500"/>
                      <a:pt x="1356360" y="1089660"/>
                      <a:pt x="1357630" y="1099820"/>
                    </a:cubicBezTo>
                    <a:lnTo>
                      <a:pt x="1452880" y="1658620"/>
                    </a:lnTo>
                    <a:cubicBezTo>
                      <a:pt x="1456690" y="1682750"/>
                      <a:pt x="1431290" y="1701800"/>
                      <a:pt x="1409700" y="1690370"/>
                    </a:cubicBezTo>
                    <a:lnTo>
                      <a:pt x="908050" y="1426210"/>
                    </a:lnTo>
                    <a:cubicBezTo>
                      <a:pt x="899160" y="1421130"/>
                      <a:pt x="889000" y="1421130"/>
                      <a:pt x="880110" y="1426210"/>
                    </a:cubicBezTo>
                    <a:lnTo>
                      <a:pt x="378460" y="1690370"/>
                    </a:lnTo>
                    <a:cubicBezTo>
                      <a:pt x="356870" y="1701800"/>
                      <a:pt x="331470" y="1682750"/>
                      <a:pt x="335280" y="1658620"/>
                    </a:cubicBezTo>
                    <a:lnTo>
                      <a:pt x="430530" y="1099820"/>
                    </a:lnTo>
                    <a:cubicBezTo>
                      <a:pt x="431800" y="1089660"/>
                      <a:pt x="429260" y="1080770"/>
                      <a:pt x="421640" y="1073150"/>
                    </a:cubicBezTo>
                    <a:lnTo>
                      <a:pt x="17780" y="678180"/>
                    </a:lnTo>
                    <a:cubicBezTo>
                      <a:pt x="0" y="660400"/>
                      <a:pt x="10160" y="631190"/>
                      <a:pt x="34290" y="627380"/>
                    </a:cubicBezTo>
                    <a:lnTo>
                      <a:pt x="594360" y="546100"/>
                    </a:lnTo>
                    <a:cubicBezTo>
                      <a:pt x="604520" y="544830"/>
                      <a:pt x="612140" y="538480"/>
                      <a:pt x="617220" y="529590"/>
                    </a:cubicBezTo>
                    <a:lnTo>
                      <a:pt x="867410" y="21590"/>
                    </a:lnTo>
                    <a:cubicBezTo>
                      <a:pt x="878840" y="0"/>
                      <a:pt x="910590" y="0"/>
                      <a:pt x="922020" y="21590"/>
                    </a:cubicBezTo>
                    <a:close/>
                  </a:path>
                </a:pathLst>
              </a:custGeom>
              <a:solidFill>
                <a:srgbClr val="64D196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5647663" y="4899961"/>
            <a:ext cx="1464313" cy="14643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47717" y="4899961"/>
            <a:ext cx="1464313" cy="146431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74383" y="4899961"/>
            <a:ext cx="1464313" cy="146431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11767" y="4899961"/>
            <a:ext cx="1464313" cy="146431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3106220" y="5199645"/>
            <a:ext cx="895895" cy="864946"/>
          </a:xfrm>
          <a:custGeom>
            <a:avLst/>
            <a:gdLst/>
            <a:ahLst/>
            <a:cxnLst/>
            <a:rect l="l" t="t" r="r" b="b"/>
            <a:pathLst>
              <a:path w="895895" h="864946">
                <a:moveTo>
                  <a:pt x="0" y="0"/>
                </a:moveTo>
                <a:lnTo>
                  <a:pt x="895895" y="0"/>
                </a:lnTo>
                <a:lnTo>
                  <a:pt x="895895" y="864946"/>
                </a:lnTo>
                <a:lnTo>
                  <a:pt x="0" y="86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651484" y="5180080"/>
            <a:ext cx="710111" cy="904077"/>
          </a:xfrm>
          <a:custGeom>
            <a:avLst/>
            <a:gdLst/>
            <a:ahLst/>
            <a:cxnLst/>
            <a:rect l="l" t="t" r="r" b="b"/>
            <a:pathLst>
              <a:path w="710111" h="904077">
                <a:moveTo>
                  <a:pt x="0" y="0"/>
                </a:moveTo>
                <a:lnTo>
                  <a:pt x="710111" y="0"/>
                </a:lnTo>
                <a:lnTo>
                  <a:pt x="710111" y="904076"/>
                </a:lnTo>
                <a:lnTo>
                  <a:pt x="0" y="904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733303" y="5280684"/>
            <a:ext cx="821394" cy="803472"/>
          </a:xfrm>
          <a:custGeom>
            <a:avLst/>
            <a:gdLst/>
            <a:ahLst/>
            <a:cxnLst/>
            <a:rect l="l" t="t" r="r" b="b"/>
            <a:pathLst>
              <a:path w="821394" h="803472">
                <a:moveTo>
                  <a:pt x="0" y="0"/>
                </a:moveTo>
                <a:lnTo>
                  <a:pt x="821394" y="0"/>
                </a:lnTo>
                <a:lnTo>
                  <a:pt x="821394" y="803472"/>
                </a:lnTo>
                <a:lnTo>
                  <a:pt x="0" y="803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171897" y="5199645"/>
            <a:ext cx="1170327" cy="864946"/>
          </a:xfrm>
          <a:custGeom>
            <a:avLst/>
            <a:gdLst/>
            <a:ahLst/>
            <a:cxnLst/>
            <a:rect l="l" t="t" r="r" b="b"/>
            <a:pathLst>
              <a:path w="1170327" h="864946">
                <a:moveTo>
                  <a:pt x="0" y="0"/>
                </a:moveTo>
                <a:lnTo>
                  <a:pt x="1170327" y="0"/>
                </a:lnTo>
                <a:lnTo>
                  <a:pt x="1170327" y="864946"/>
                </a:lnTo>
                <a:lnTo>
                  <a:pt x="0" y="864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8261340" y="9943341"/>
            <a:ext cx="1837066" cy="1153739"/>
            <a:chOff x="0" y="0"/>
            <a:chExt cx="483836" cy="3038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3836" cy="303866"/>
            </a:xfrm>
            <a:custGeom>
              <a:avLst/>
              <a:gdLst/>
              <a:ahLst/>
              <a:cxnLst/>
              <a:rect l="l" t="t" r="r" b="b"/>
              <a:pathLst>
                <a:path w="483836" h="303866">
                  <a:moveTo>
                    <a:pt x="151933" y="0"/>
                  </a:moveTo>
                  <a:lnTo>
                    <a:pt x="331904" y="0"/>
                  </a:lnTo>
                  <a:cubicBezTo>
                    <a:pt x="372199" y="0"/>
                    <a:pt x="410843" y="16007"/>
                    <a:pt x="439336" y="44500"/>
                  </a:cubicBezTo>
                  <a:cubicBezTo>
                    <a:pt x="467829" y="72993"/>
                    <a:pt x="483836" y="111638"/>
                    <a:pt x="483836" y="151933"/>
                  </a:cubicBezTo>
                  <a:lnTo>
                    <a:pt x="483836" y="151933"/>
                  </a:lnTo>
                  <a:cubicBezTo>
                    <a:pt x="483836" y="235843"/>
                    <a:pt x="415814" y="303866"/>
                    <a:pt x="331904" y="303866"/>
                  </a:cubicBezTo>
                  <a:lnTo>
                    <a:pt x="151933" y="303866"/>
                  </a:lnTo>
                  <a:cubicBezTo>
                    <a:pt x="111638" y="303866"/>
                    <a:pt x="72993" y="287858"/>
                    <a:pt x="44500" y="259365"/>
                  </a:cubicBezTo>
                  <a:cubicBezTo>
                    <a:pt x="16007" y="230873"/>
                    <a:pt x="0" y="192228"/>
                    <a:pt x="0" y="151933"/>
                  </a:cubicBezTo>
                  <a:lnTo>
                    <a:pt x="0" y="151933"/>
                  </a:lnTo>
                  <a:cubicBezTo>
                    <a:pt x="0" y="111638"/>
                    <a:pt x="16007" y="72993"/>
                    <a:pt x="44500" y="44500"/>
                  </a:cubicBezTo>
                  <a:cubicBezTo>
                    <a:pt x="72993" y="16007"/>
                    <a:pt x="111638" y="0"/>
                    <a:pt x="151933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83836" cy="34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5163800" y="-1140735"/>
            <a:ext cx="4074934" cy="5187995"/>
          </a:xfrm>
          <a:custGeom>
            <a:avLst/>
            <a:gdLst/>
            <a:ahLst/>
            <a:cxnLst/>
            <a:rect l="l" t="t" r="r" b="b"/>
            <a:pathLst>
              <a:path w="4074934" h="5187995">
                <a:moveTo>
                  <a:pt x="0" y="0"/>
                </a:moveTo>
                <a:lnTo>
                  <a:pt x="4074934" y="0"/>
                </a:lnTo>
                <a:lnTo>
                  <a:pt x="4074934" y="5187995"/>
                </a:lnTo>
                <a:lnTo>
                  <a:pt x="0" y="5187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4603027" y="1912597"/>
            <a:ext cx="106295" cy="10629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795568" y="1912597"/>
            <a:ext cx="106295" cy="10629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5881746" y="5146843"/>
            <a:ext cx="970549" cy="970549"/>
          </a:xfrm>
          <a:custGeom>
            <a:avLst/>
            <a:gdLst/>
            <a:ahLst/>
            <a:cxnLst/>
            <a:rect l="l" t="t" r="r" b="b"/>
            <a:pathLst>
              <a:path w="970549" h="970549">
                <a:moveTo>
                  <a:pt x="0" y="0"/>
                </a:moveTo>
                <a:lnTo>
                  <a:pt x="970549" y="0"/>
                </a:lnTo>
                <a:lnTo>
                  <a:pt x="970549" y="970549"/>
                </a:lnTo>
                <a:lnTo>
                  <a:pt x="0" y="970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3124200" y="864847"/>
            <a:ext cx="120396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b="1" u="none" spc="179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PROBLEMATIZAÇÃO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259300" y="9201150"/>
            <a:ext cx="477468" cy="5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86290" y="7051185"/>
            <a:ext cx="2715573" cy="65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sz="1907" b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Preservação da Mata Atlântica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022033" y="3212100"/>
            <a:ext cx="2715573" cy="98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sz="1907" b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Baixo Desenvolvimento Industrial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68263" y="6908894"/>
            <a:ext cx="2715573" cy="65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sz="1907" b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Estigmatização da Região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648753" y="3545119"/>
            <a:ext cx="2715573" cy="66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sz="1907" b="1" dirty="0" err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Migração</a:t>
            </a:r>
            <a:r>
              <a:rPr lang="en-US" sz="1907" b="1" dirty="0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dos </a:t>
            </a:r>
            <a:r>
              <a:rPr lang="en-US" sz="1907" b="1" dirty="0" err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Moradores</a:t>
            </a:r>
            <a:endParaRPr lang="en-US" sz="1907" b="1" dirty="0">
              <a:solidFill>
                <a:srgbClr val="E5ECF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386137" y="6908894"/>
            <a:ext cx="2715573" cy="666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  <a:spcBef>
                <a:spcPct val="0"/>
              </a:spcBef>
            </a:pPr>
            <a:r>
              <a:rPr lang="en-US" sz="1907" b="1" dirty="0" err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Aumento</a:t>
            </a:r>
            <a:r>
              <a:rPr lang="en-US" sz="1907" b="1" dirty="0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 </a:t>
            </a:r>
            <a:r>
              <a:rPr lang="en-US" sz="1907" b="1" dirty="0" err="1">
                <a:solidFill>
                  <a:srgbClr val="E5EC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Invisibilidade</a:t>
            </a:r>
            <a:endParaRPr lang="en-US" sz="1907" b="1" dirty="0">
              <a:solidFill>
                <a:srgbClr val="E5ECF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14524" y="447137"/>
            <a:ext cx="2012391" cy="38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1"/>
              </a:lnSpc>
              <a:spcBef>
                <a:spcPct val="0"/>
              </a:spcBef>
            </a:pPr>
            <a:r>
              <a:rPr lang="en-US" sz="2243" b="1">
                <a:solidFill>
                  <a:srgbClr val="0023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200" y="864847"/>
            <a:ext cx="120396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b="1" u="none" spc="179">
                <a:solidFill>
                  <a:srgbClr val="F8FA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PROBLEMATIZAÇÃO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477468" cy="5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61340" y="9943341"/>
            <a:ext cx="1837066" cy="1153739"/>
            <a:chOff x="0" y="0"/>
            <a:chExt cx="483836" cy="303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3836" cy="303866"/>
            </a:xfrm>
            <a:custGeom>
              <a:avLst/>
              <a:gdLst/>
              <a:ahLst/>
              <a:cxnLst/>
              <a:rect l="l" t="t" r="r" b="b"/>
              <a:pathLst>
                <a:path w="483836" h="303866">
                  <a:moveTo>
                    <a:pt x="151933" y="0"/>
                  </a:moveTo>
                  <a:lnTo>
                    <a:pt x="331904" y="0"/>
                  </a:lnTo>
                  <a:cubicBezTo>
                    <a:pt x="372199" y="0"/>
                    <a:pt x="410843" y="16007"/>
                    <a:pt x="439336" y="44500"/>
                  </a:cubicBezTo>
                  <a:cubicBezTo>
                    <a:pt x="467829" y="72993"/>
                    <a:pt x="483836" y="111638"/>
                    <a:pt x="483836" y="151933"/>
                  </a:cubicBezTo>
                  <a:lnTo>
                    <a:pt x="483836" y="151933"/>
                  </a:lnTo>
                  <a:cubicBezTo>
                    <a:pt x="483836" y="235843"/>
                    <a:pt x="415814" y="303866"/>
                    <a:pt x="331904" y="303866"/>
                  </a:cubicBezTo>
                  <a:lnTo>
                    <a:pt x="151933" y="303866"/>
                  </a:lnTo>
                  <a:cubicBezTo>
                    <a:pt x="111638" y="303866"/>
                    <a:pt x="72993" y="287858"/>
                    <a:pt x="44500" y="259365"/>
                  </a:cubicBezTo>
                  <a:cubicBezTo>
                    <a:pt x="16007" y="230873"/>
                    <a:pt x="0" y="192228"/>
                    <a:pt x="0" y="151933"/>
                  </a:cubicBezTo>
                  <a:lnTo>
                    <a:pt x="0" y="151933"/>
                  </a:lnTo>
                  <a:cubicBezTo>
                    <a:pt x="0" y="111638"/>
                    <a:pt x="16007" y="72993"/>
                    <a:pt x="44500" y="44500"/>
                  </a:cubicBezTo>
                  <a:cubicBezTo>
                    <a:pt x="72993" y="16007"/>
                    <a:pt x="111638" y="0"/>
                    <a:pt x="151933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3836" cy="34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63800" y="-1140735"/>
            <a:ext cx="4074934" cy="5187995"/>
          </a:xfrm>
          <a:custGeom>
            <a:avLst/>
            <a:gdLst/>
            <a:ahLst/>
            <a:cxnLst/>
            <a:rect l="l" t="t" r="r" b="b"/>
            <a:pathLst>
              <a:path w="4074934" h="5187995">
                <a:moveTo>
                  <a:pt x="0" y="0"/>
                </a:moveTo>
                <a:lnTo>
                  <a:pt x="4074934" y="0"/>
                </a:lnTo>
                <a:lnTo>
                  <a:pt x="4074934" y="5187995"/>
                </a:lnTo>
                <a:lnTo>
                  <a:pt x="0" y="518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603027" y="1912597"/>
            <a:ext cx="106295" cy="1062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95568" y="1912597"/>
            <a:ext cx="106295" cy="1062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14524" y="447137"/>
            <a:ext cx="2012391" cy="38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1"/>
              </a:lnSpc>
              <a:spcBef>
                <a:spcPct val="0"/>
              </a:spcBef>
            </a:pPr>
            <a:r>
              <a:rPr lang="en-US" sz="2243" b="1">
                <a:solidFill>
                  <a:srgbClr val="0023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028700" y="4988037"/>
            <a:ext cx="16230600" cy="0"/>
          </a:xfrm>
          <a:prstGeom prst="line">
            <a:avLst/>
          </a:prstGeom>
          <a:ln w="28575" cap="flat">
            <a:solidFill>
              <a:srgbClr val="93A9D2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 flipV="1">
            <a:off x="3585247" y="4553400"/>
            <a:ext cx="0" cy="434381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 flipV="1">
            <a:off x="9029402" y="4553400"/>
            <a:ext cx="0" cy="434381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AutoShape 18"/>
          <p:cNvSpPr/>
          <p:nvPr/>
        </p:nvSpPr>
        <p:spPr>
          <a:xfrm flipV="1">
            <a:off x="14563543" y="4553400"/>
            <a:ext cx="0" cy="434381"/>
          </a:xfrm>
          <a:prstGeom prst="line">
            <a:avLst/>
          </a:prstGeom>
          <a:ln w="38100" cap="flat">
            <a:solidFill>
              <a:srgbClr val="93A9D2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9" name="Group 19"/>
          <p:cNvGrpSpPr/>
          <p:nvPr/>
        </p:nvGrpSpPr>
        <p:grpSpPr>
          <a:xfrm>
            <a:off x="3450593" y="4853383"/>
            <a:ext cx="269308" cy="2693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894748" y="4853383"/>
            <a:ext cx="269308" cy="2693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28889" y="4853383"/>
            <a:ext cx="269308" cy="26930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003581" y="2952342"/>
            <a:ext cx="1201431" cy="120143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4D196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9751" tIns="39751" rIns="39751" bIns="39751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3320480" y="3208096"/>
            <a:ext cx="567634" cy="617401"/>
          </a:xfrm>
          <a:custGeom>
            <a:avLst/>
            <a:gdLst/>
            <a:ahLst/>
            <a:cxnLst/>
            <a:rect l="l" t="t" r="r" b="b"/>
            <a:pathLst>
              <a:path w="567634" h="617401">
                <a:moveTo>
                  <a:pt x="0" y="0"/>
                </a:moveTo>
                <a:lnTo>
                  <a:pt x="567633" y="0"/>
                </a:lnTo>
                <a:lnTo>
                  <a:pt x="567633" y="617400"/>
                </a:lnTo>
                <a:lnTo>
                  <a:pt x="0" y="61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8428687" y="2952342"/>
            <a:ext cx="1201431" cy="120143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4D196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9751" tIns="39751" rIns="39751" bIns="39751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8682636" y="3182009"/>
            <a:ext cx="693532" cy="669574"/>
          </a:xfrm>
          <a:custGeom>
            <a:avLst/>
            <a:gdLst/>
            <a:ahLst/>
            <a:cxnLst/>
            <a:rect l="l" t="t" r="r" b="b"/>
            <a:pathLst>
              <a:path w="693532" h="669574">
                <a:moveTo>
                  <a:pt x="0" y="0"/>
                </a:moveTo>
                <a:lnTo>
                  <a:pt x="693532" y="0"/>
                </a:lnTo>
                <a:lnTo>
                  <a:pt x="693532" y="669574"/>
                </a:lnTo>
                <a:lnTo>
                  <a:pt x="0" y="669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3849693" y="2952342"/>
            <a:ext cx="1201431" cy="120143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4D196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9751" tIns="39751" rIns="39751" bIns="39751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4097010" y="3205227"/>
            <a:ext cx="720552" cy="695660"/>
          </a:xfrm>
          <a:custGeom>
            <a:avLst/>
            <a:gdLst/>
            <a:ahLst/>
            <a:cxnLst/>
            <a:rect l="l" t="t" r="r" b="b"/>
            <a:pathLst>
              <a:path w="720552" h="695660">
                <a:moveTo>
                  <a:pt x="0" y="0"/>
                </a:moveTo>
                <a:lnTo>
                  <a:pt x="720552" y="0"/>
                </a:lnTo>
                <a:lnTo>
                  <a:pt x="720552" y="695661"/>
                </a:lnTo>
                <a:lnTo>
                  <a:pt x="0" y="6956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141290" y="6567914"/>
            <a:ext cx="2876254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pesquisa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988514" y="6567914"/>
            <a:ext cx="2423816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Sem promoção eficaz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371112" y="6567914"/>
            <a:ext cx="2726902" cy="87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Redução das oportunidades de emprego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71112" y="7697161"/>
            <a:ext cx="2726902" cy="28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Migração de jovens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371112" y="8261994"/>
            <a:ext cx="2726902" cy="28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Desvalorização cultural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988514" y="7249217"/>
            <a:ext cx="242381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Redução do volume de negócios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988514" y="8126177"/>
            <a:ext cx="242381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Limitação das oportunidades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341933" y="6933283"/>
            <a:ext cx="2876254" cy="123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·Cadastur;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·Áreas de atuação; 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·Formas de contato;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D4DDEE"/>
                </a:solidFill>
                <a:latin typeface="Montserrat"/>
                <a:ea typeface="Montserrat"/>
                <a:cs typeface="Montserrat"/>
                <a:sym typeface="Montserrat"/>
              </a:rPr>
              <a:t>·ETC.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>
              <a:solidFill>
                <a:srgbClr val="D4DD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141290" y="8135702"/>
            <a:ext cx="3499261" cy="87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2F2F8"/>
                </a:solidFill>
                <a:latin typeface="Montserrat"/>
                <a:ea typeface="Montserrat"/>
                <a:cs typeface="Montserrat"/>
                <a:sym typeface="Montserrat"/>
              </a:rPr>
              <a:t>Descentralização das informações nos meios de busca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62056" y="5783688"/>
            <a:ext cx="368448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Turistas e Guias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059730" y="5783688"/>
            <a:ext cx="393934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Estabelecimentos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70443" y="5783688"/>
            <a:ext cx="412541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2F2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Moradores Locais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799250" y="6643921"/>
            <a:ext cx="143426" cy="148975"/>
            <a:chOff x="0" y="0"/>
            <a:chExt cx="782524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646474" y="6643921"/>
            <a:ext cx="143426" cy="148975"/>
            <a:chOff x="0" y="0"/>
            <a:chExt cx="782524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029072" y="6643921"/>
            <a:ext cx="143426" cy="148975"/>
            <a:chOff x="0" y="0"/>
            <a:chExt cx="782524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3029072" y="7773169"/>
            <a:ext cx="143426" cy="148975"/>
            <a:chOff x="0" y="0"/>
            <a:chExt cx="782524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029072" y="8338001"/>
            <a:ext cx="143426" cy="148975"/>
            <a:chOff x="0" y="0"/>
            <a:chExt cx="782524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7646474" y="7325225"/>
            <a:ext cx="143426" cy="148975"/>
            <a:chOff x="0" y="0"/>
            <a:chExt cx="782524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7646474" y="8202185"/>
            <a:ext cx="143426" cy="148975"/>
            <a:chOff x="0" y="0"/>
            <a:chExt cx="782524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799250" y="8211710"/>
            <a:ext cx="143426" cy="148975"/>
            <a:chOff x="0" y="0"/>
            <a:chExt cx="782524" cy="8128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82524" cy="812800"/>
            </a:xfrm>
            <a:custGeom>
              <a:avLst/>
              <a:gdLst/>
              <a:ahLst/>
              <a:cxnLst/>
              <a:rect l="l" t="t" r="r" b="b"/>
              <a:pathLst>
                <a:path w="782524" h="812800">
                  <a:moveTo>
                    <a:pt x="391262" y="0"/>
                  </a:moveTo>
                  <a:cubicBezTo>
                    <a:pt x="175174" y="0"/>
                    <a:pt x="0" y="181951"/>
                    <a:pt x="0" y="406400"/>
                  </a:cubicBezTo>
                  <a:cubicBezTo>
                    <a:pt x="0" y="630849"/>
                    <a:pt x="175174" y="812800"/>
                    <a:pt x="391262" y="812800"/>
                  </a:cubicBezTo>
                  <a:cubicBezTo>
                    <a:pt x="607350" y="812800"/>
                    <a:pt x="782524" y="630849"/>
                    <a:pt x="782524" y="406400"/>
                  </a:cubicBezTo>
                  <a:cubicBezTo>
                    <a:pt x="782524" y="181951"/>
                    <a:pt x="607350" y="0"/>
                    <a:pt x="391262" y="0"/>
                  </a:cubicBezTo>
                  <a:lnTo>
                    <a:pt x="391262" y="0"/>
                  </a:lnTo>
                  <a:close/>
                </a:path>
              </a:pathLst>
            </a:custGeom>
            <a:solidFill>
              <a:srgbClr val="64D196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73362" y="38100"/>
              <a:ext cx="635801" cy="698500"/>
            </a:xfrm>
            <a:prstGeom prst="rect">
              <a:avLst/>
            </a:prstGeom>
          </p:spPr>
          <p:txBody>
            <a:bodyPr lIns="41772" tIns="41772" rIns="41772" bIns="41772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9268" y="841381"/>
            <a:ext cx="6149906" cy="101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7"/>
              </a:lnSpc>
              <a:spcBef>
                <a:spcPct val="0"/>
              </a:spcBef>
            </a:pPr>
            <a:r>
              <a:rPr lang="en-US" sz="5948" b="1" spc="29">
                <a:solidFill>
                  <a:srgbClr val="001D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Justificativa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981495" y="3366526"/>
            <a:ext cx="3610959" cy="8119200"/>
            <a:chOff x="0" y="0"/>
            <a:chExt cx="770383" cy="17321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0383" cy="1732198"/>
            </a:xfrm>
            <a:custGeom>
              <a:avLst/>
              <a:gdLst/>
              <a:ahLst/>
              <a:cxnLst/>
              <a:rect l="l" t="t" r="r" b="b"/>
              <a:pathLst>
                <a:path w="770383" h="1732198">
                  <a:moveTo>
                    <a:pt x="109344" y="0"/>
                  </a:moveTo>
                  <a:lnTo>
                    <a:pt x="661039" y="0"/>
                  </a:lnTo>
                  <a:cubicBezTo>
                    <a:pt x="690039" y="0"/>
                    <a:pt x="717851" y="11520"/>
                    <a:pt x="738357" y="32026"/>
                  </a:cubicBezTo>
                  <a:cubicBezTo>
                    <a:pt x="758863" y="52532"/>
                    <a:pt x="770383" y="80344"/>
                    <a:pt x="770383" y="109344"/>
                  </a:cubicBezTo>
                  <a:lnTo>
                    <a:pt x="770383" y="1622853"/>
                  </a:lnTo>
                  <a:cubicBezTo>
                    <a:pt x="770383" y="1683243"/>
                    <a:pt x="721428" y="1732198"/>
                    <a:pt x="661039" y="1732198"/>
                  </a:cubicBezTo>
                  <a:lnTo>
                    <a:pt x="109344" y="1732198"/>
                  </a:lnTo>
                  <a:cubicBezTo>
                    <a:pt x="80344" y="1732198"/>
                    <a:pt x="52532" y="1720678"/>
                    <a:pt x="32026" y="1700172"/>
                  </a:cubicBezTo>
                  <a:cubicBezTo>
                    <a:pt x="11520" y="1679665"/>
                    <a:pt x="0" y="1651853"/>
                    <a:pt x="0" y="1622853"/>
                  </a:cubicBezTo>
                  <a:lnTo>
                    <a:pt x="0" y="109344"/>
                  </a:lnTo>
                  <a:cubicBezTo>
                    <a:pt x="0" y="80344"/>
                    <a:pt x="11520" y="52532"/>
                    <a:pt x="32026" y="32026"/>
                  </a:cubicBezTo>
                  <a:cubicBezTo>
                    <a:pt x="52532" y="11520"/>
                    <a:pt x="80344" y="0"/>
                    <a:pt x="109344" y="0"/>
                  </a:cubicBezTo>
                  <a:close/>
                </a:path>
              </a:pathLst>
            </a:custGeom>
            <a:solidFill>
              <a:srgbClr val="D4DDEE">
                <a:alpha val="6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70383" cy="1770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5183" y="6518581"/>
            <a:ext cx="12300740" cy="4026163"/>
            <a:chOff x="0" y="0"/>
            <a:chExt cx="2624312" cy="858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24312" cy="858965"/>
            </a:xfrm>
            <a:custGeom>
              <a:avLst/>
              <a:gdLst/>
              <a:ahLst/>
              <a:cxnLst/>
              <a:rect l="l" t="t" r="r" b="b"/>
              <a:pathLst>
                <a:path w="2624312" h="858965">
                  <a:moveTo>
                    <a:pt x="32099" y="0"/>
                  </a:moveTo>
                  <a:lnTo>
                    <a:pt x="2592213" y="0"/>
                  </a:lnTo>
                  <a:cubicBezTo>
                    <a:pt x="2609941" y="0"/>
                    <a:pt x="2624312" y="14371"/>
                    <a:pt x="2624312" y="32099"/>
                  </a:cubicBezTo>
                  <a:lnTo>
                    <a:pt x="2624312" y="826867"/>
                  </a:lnTo>
                  <a:cubicBezTo>
                    <a:pt x="2624312" y="844594"/>
                    <a:pt x="2609941" y="858965"/>
                    <a:pt x="2592213" y="858965"/>
                  </a:cubicBezTo>
                  <a:lnTo>
                    <a:pt x="32099" y="858965"/>
                  </a:lnTo>
                  <a:cubicBezTo>
                    <a:pt x="14371" y="858965"/>
                    <a:pt x="0" y="844594"/>
                    <a:pt x="0" y="826867"/>
                  </a:cubicBezTo>
                  <a:lnTo>
                    <a:pt x="0" y="32099"/>
                  </a:lnTo>
                  <a:cubicBezTo>
                    <a:pt x="0" y="14371"/>
                    <a:pt x="14371" y="0"/>
                    <a:pt x="32099" y="0"/>
                  </a:cubicBezTo>
                  <a:close/>
                </a:path>
              </a:pathLst>
            </a:custGeom>
            <a:solidFill>
              <a:srgbClr val="D4DDEE">
                <a:alpha val="6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24312" cy="897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25749" y="9885104"/>
            <a:ext cx="147791" cy="14779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A8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41805" y="9885104"/>
            <a:ext cx="147791" cy="1477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A8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661046" y="9885104"/>
            <a:ext cx="147791" cy="1477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A8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165374" y="-2159217"/>
            <a:ext cx="3646352" cy="3679804"/>
          </a:xfrm>
          <a:custGeom>
            <a:avLst/>
            <a:gdLst/>
            <a:ahLst/>
            <a:cxnLst/>
            <a:rect l="l" t="t" r="r" b="b"/>
            <a:pathLst>
              <a:path w="3646352" h="3679804">
                <a:moveTo>
                  <a:pt x="0" y="0"/>
                </a:moveTo>
                <a:lnTo>
                  <a:pt x="3646352" y="0"/>
                </a:lnTo>
                <a:lnTo>
                  <a:pt x="3646352" y="3679805"/>
                </a:lnTo>
                <a:lnTo>
                  <a:pt x="0" y="367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009851" y="-736985"/>
            <a:ext cx="1460571" cy="1473970"/>
          </a:xfrm>
          <a:custGeom>
            <a:avLst/>
            <a:gdLst/>
            <a:ahLst/>
            <a:cxnLst/>
            <a:rect l="l" t="t" r="r" b="b"/>
            <a:pathLst>
              <a:path w="1460571" h="1473970">
                <a:moveTo>
                  <a:pt x="0" y="0"/>
                </a:moveTo>
                <a:lnTo>
                  <a:pt x="1460571" y="0"/>
                </a:lnTo>
                <a:lnTo>
                  <a:pt x="1460571" y="1473970"/>
                </a:lnTo>
                <a:lnTo>
                  <a:pt x="0" y="147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5400000">
            <a:off x="1277087" y="2653053"/>
            <a:ext cx="4371935" cy="5019685"/>
            <a:chOff x="0" y="0"/>
            <a:chExt cx="1052382" cy="12083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52382" cy="1208303"/>
            </a:xfrm>
            <a:custGeom>
              <a:avLst/>
              <a:gdLst/>
              <a:ahLst/>
              <a:cxnLst/>
              <a:rect l="l" t="t" r="r" b="b"/>
              <a:pathLst>
                <a:path w="1052382" h="1208303">
                  <a:moveTo>
                    <a:pt x="19479" y="0"/>
                  </a:moveTo>
                  <a:lnTo>
                    <a:pt x="1032902" y="0"/>
                  </a:lnTo>
                  <a:cubicBezTo>
                    <a:pt x="1038069" y="0"/>
                    <a:pt x="1043023" y="2052"/>
                    <a:pt x="1046676" y="5705"/>
                  </a:cubicBezTo>
                  <a:cubicBezTo>
                    <a:pt x="1050329" y="9358"/>
                    <a:pt x="1052382" y="14313"/>
                    <a:pt x="1052382" y="19479"/>
                  </a:cubicBezTo>
                  <a:lnTo>
                    <a:pt x="1052382" y="1188824"/>
                  </a:lnTo>
                  <a:cubicBezTo>
                    <a:pt x="1052382" y="1199582"/>
                    <a:pt x="1043660" y="1208303"/>
                    <a:pt x="1032902" y="1208303"/>
                  </a:cubicBezTo>
                  <a:lnTo>
                    <a:pt x="19479" y="1208303"/>
                  </a:lnTo>
                  <a:cubicBezTo>
                    <a:pt x="14313" y="1208303"/>
                    <a:pt x="9358" y="1206251"/>
                    <a:pt x="5705" y="1202598"/>
                  </a:cubicBezTo>
                  <a:cubicBezTo>
                    <a:pt x="2052" y="1198945"/>
                    <a:pt x="0" y="1193990"/>
                    <a:pt x="0" y="1188824"/>
                  </a:cubicBezTo>
                  <a:lnTo>
                    <a:pt x="0" y="19479"/>
                  </a:lnTo>
                  <a:cubicBezTo>
                    <a:pt x="0" y="14313"/>
                    <a:pt x="2052" y="9358"/>
                    <a:pt x="5705" y="5705"/>
                  </a:cubicBezTo>
                  <a:cubicBezTo>
                    <a:pt x="9358" y="2052"/>
                    <a:pt x="14313" y="0"/>
                    <a:pt x="19479" y="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52382" cy="124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6593927" y="4338995"/>
            <a:ext cx="4818925" cy="5019685"/>
            <a:chOff x="0" y="0"/>
            <a:chExt cx="1159978" cy="12083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59978" cy="1208303"/>
            </a:xfrm>
            <a:custGeom>
              <a:avLst/>
              <a:gdLst/>
              <a:ahLst/>
              <a:cxnLst/>
              <a:rect l="l" t="t" r="r" b="b"/>
              <a:pathLst>
                <a:path w="1159978" h="1208303">
                  <a:moveTo>
                    <a:pt x="17672" y="0"/>
                  </a:moveTo>
                  <a:lnTo>
                    <a:pt x="1142306" y="0"/>
                  </a:lnTo>
                  <a:cubicBezTo>
                    <a:pt x="1146993" y="0"/>
                    <a:pt x="1151488" y="1862"/>
                    <a:pt x="1154802" y="5176"/>
                  </a:cubicBezTo>
                  <a:cubicBezTo>
                    <a:pt x="1158116" y="8490"/>
                    <a:pt x="1159978" y="12985"/>
                    <a:pt x="1159978" y="17672"/>
                  </a:cubicBezTo>
                  <a:lnTo>
                    <a:pt x="1159978" y="1190631"/>
                  </a:lnTo>
                  <a:cubicBezTo>
                    <a:pt x="1159978" y="1200391"/>
                    <a:pt x="1152066" y="1208303"/>
                    <a:pt x="1142306" y="1208303"/>
                  </a:cubicBezTo>
                  <a:lnTo>
                    <a:pt x="17672" y="1208303"/>
                  </a:lnTo>
                  <a:cubicBezTo>
                    <a:pt x="12985" y="1208303"/>
                    <a:pt x="8490" y="1206441"/>
                    <a:pt x="5176" y="1203127"/>
                  </a:cubicBezTo>
                  <a:cubicBezTo>
                    <a:pt x="1862" y="1199813"/>
                    <a:pt x="0" y="1195318"/>
                    <a:pt x="0" y="1190631"/>
                  </a:cubicBezTo>
                  <a:lnTo>
                    <a:pt x="0" y="17672"/>
                  </a:lnTo>
                  <a:cubicBezTo>
                    <a:pt x="0" y="12985"/>
                    <a:pt x="1862" y="8490"/>
                    <a:pt x="5176" y="5176"/>
                  </a:cubicBezTo>
                  <a:cubicBezTo>
                    <a:pt x="8490" y="1862"/>
                    <a:pt x="12985" y="0"/>
                    <a:pt x="17672" y="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59978" cy="124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2450112" y="2494628"/>
            <a:ext cx="5062766" cy="5019685"/>
            <a:chOff x="0" y="0"/>
            <a:chExt cx="1218673" cy="12083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18673" cy="1208303"/>
            </a:xfrm>
            <a:custGeom>
              <a:avLst/>
              <a:gdLst/>
              <a:ahLst/>
              <a:cxnLst/>
              <a:rect l="l" t="t" r="r" b="b"/>
              <a:pathLst>
                <a:path w="1218673" h="1208303">
                  <a:moveTo>
                    <a:pt x="16821" y="0"/>
                  </a:moveTo>
                  <a:lnTo>
                    <a:pt x="1201852" y="0"/>
                  </a:lnTo>
                  <a:cubicBezTo>
                    <a:pt x="1211142" y="0"/>
                    <a:pt x="1218673" y="7531"/>
                    <a:pt x="1218673" y="16821"/>
                  </a:cubicBezTo>
                  <a:lnTo>
                    <a:pt x="1218673" y="1191482"/>
                  </a:lnTo>
                  <a:cubicBezTo>
                    <a:pt x="1218673" y="1200772"/>
                    <a:pt x="1211142" y="1208303"/>
                    <a:pt x="1201852" y="1208303"/>
                  </a:cubicBezTo>
                  <a:lnTo>
                    <a:pt x="16821" y="1208303"/>
                  </a:lnTo>
                  <a:cubicBezTo>
                    <a:pt x="7531" y="1208303"/>
                    <a:pt x="0" y="1200772"/>
                    <a:pt x="0" y="1191482"/>
                  </a:cubicBezTo>
                  <a:lnTo>
                    <a:pt x="0" y="16821"/>
                  </a:lnTo>
                  <a:cubicBezTo>
                    <a:pt x="0" y="7531"/>
                    <a:pt x="7531" y="0"/>
                    <a:pt x="16821" y="0"/>
                  </a:cubicBezTo>
                  <a:close/>
                </a:path>
              </a:pathLst>
            </a:custGeom>
            <a:solidFill>
              <a:srgbClr val="F8FA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18673" cy="1246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6" y="2839420"/>
            <a:ext cx="5236188" cy="396525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701" y="5262659"/>
            <a:ext cx="5239376" cy="410799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7890" y="2532376"/>
            <a:ext cx="5407207" cy="3729541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68875" y="6705271"/>
            <a:ext cx="436349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Chegadas Anuais de Turistas (Mi)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28491" y="6378211"/>
            <a:ext cx="4506006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Pessoas Empregadas no Setor de Turismo no Brasil (Mi)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20316" y="4626124"/>
            <a:ext cx="4517689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Entrada de Turistas Estrangeiros por SP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7B7B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32069" y="7644138"/>
            <a:ext cx="250617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Embratur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199173" y="3797740"/>
            <a:ext cx="250617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Embratur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07348" y="7839513"/>
            <a:ext cx="438398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7B7B7B"/>
                </a:solidFill>
                <a:latin typeface="Montserrat"/>
                <a:ea typeface="Montserrat"/>
                <a:cs typeface="Montserrat"/>
                <a:sym typeface="Montserrat"/>
              </a:rPr>
              <a:t>Boletim Mensal de Estatística do Turismo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53212" y="7736995"/>
            <a:ext cx="192111" cy="192111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93BE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820316" y="3890597"/>
            <a:ext cx="192111" cy="192111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93BE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431332" y="7791752"/>
            <a:ext cx="192111" cy="19211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93BE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504922" y="9503943"/>
            <a:ext cx="2012391" cy="38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1"/>
              </a:lnSpc>
              <a:spcBef>
                <a:spcPct val="0"/>
              </a:spcBef>
            </a:pPr>
            <a:r>
              <a:rPr lang="en-US" sz="2243" b="1">
                <a:solidFill>
                  <a:srgbClr val="B3C2D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ValeOTour!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7417293" y="451615"/>
            <a:ext cx="477468" cy="513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1"/>
              </a:lnSpc>
              <a:spcBef>
                <a:spcPct val="0"/>
              </a:spcBef>
            </a:pPr>
            <a:r>
              <a:rPr lang="en-US" sz="3029" b="1">
                <a:solidFill>
                  <a:srgbClr val="7C93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Personalizar</PresentationFormat>
  <Paragraphs>152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Calibri</vt:lpstr>
      <vt:lpstr>Montserrat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ValeOTour!</dc:title>
  <cp:lastModifiedBy>Tiemi Morishita</cp:lastModifiedBy>
  <cp:revision>2</cp:revision>
  <dcterms:created xsi:type="dcterms:W3CDTF">2006-08-16T00:00:00Z</dcterms:created>
  <dcterms:modified xsi:type="dcterms:W3CDTF">2024-11-29T17:14:17Z</dcterms:modified>
  <dc:identifier>DAGGFe7BtQg</dc:identifier>
</cp:coreProperties>
</file>